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  <p:sldMasterId id="2147483816" r:id="rId2"/>
    <p:sldMasterId id="2147483783" r:id="rId3"/>
    <p:sldMasterId id="2147483829" r:id="rId4"/>
  </p:sldMasterIdLst>
  <p:notesMasterIdLst>
    <p:notesMasterId r:id="rId65"/>
  </p:notesMasterIdLst>
  <p:sldIdLst>
    <p:sldId id="316" r:id="rId5"/>
    <p:sldId id="317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</p:sldIdLst>
  <p:sldSz cx="12192000" cy="6858000"/>
  <p:notesSz cx="6858000" cy="9144000"/>
  <p:defaultTextStyle>
    <a:defPPr>
      <a:defRPr lang="fr-FR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EDC3FD-54F1-2941-B57F-71DD31BAD995}" v="30" dt="2025-10-13T09:58:14.7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7" autoAdjust="0"/>
    <p:restoredTop sz="94677"/>
  </p:normalViewPr>
  <p:slideViewPr>
    <p:cSldViewPr snapToGrid="0">
      <p:cViewPr varScale="1">
        <p:scale>
          <a:sx n="92" d="100"/>
          <a:sy n="92" d="100"/>
        </p:scale>
        <p:origin x="8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cio Micaela Crespo Quesada" userId="55518412-841d-415c-b03f-c2ed5ba8e878" providerId="ADAL" clId="{F23A6FF2-8087-5F58-BEB4-8AA7B34F30E4}"/>
    <pc:docChg chg="modSld">
      <pc:chgData name="Rocio Micaela Crespo Quesada" userId="55518412-841d-415c-b03f-c2ed5ba8e878" providerId="ADAL" clId="{F23A6FF2-8087-5F58-BEB4-8AA7B34F30E4}" dt="2025-10-13T09:58:15.662" v="70" actId="962"/>
      <pc:docMkLst>
        <pc:docMk/>
      </pc:docMkLst>
      <pc:sldChg chg="addSp delSp modSp mod">
        <pc:chgData name="Rocio Micaela Crespo Quesada" userId="55518412-841d-415c-b03f-c2ed5ba8e878" providerId="ADAL" clId="{F23A6FF2-8087-5F58-BEB4-8AA7B34F30E4}" dt="2025-10-13T09:54:34.126" v="4" actId="27614"/>
        <pc:sldMkLst>
          <pc:docMk/>
          <pc:sldMk cId="3455170131" sldId="256"/>
        </pc:sldMkLst>
        <pc:spChg chg="del">
          <ac:chgData name="Rocio Micaela Crespo Quesada" userId="55518412-841d-415c-b03f-c2ed5ba8e878" providerId="ADAL" clId="{F23A6FF2-8087-5F58-BEB4-8AA7B34F30E4}" dt="2025-10-13T09:54:32.748" v="3" actId="931"/>
          <ac:spMkLst>
            <pc:docMk/>
            <pc:sldMk cId="3455170131" sldId="256"/>
            <ac:spMk id="2" creationId="{FED07406-8FC6-4164-1C37-EDE1A84B7E5D}"/>
          </ac:spMkLst>
        </pc:spChg>
        <pc:picChg chg="add mod">
          <ac:chgData name="Rocio Micaela Crespo Quesada" userId="55518412-841d-415c-b03f-c2ed5ba8e878" providerId="ADAL" clId="{F23A6FF2-8087-5F58-BEB4-8AA7B34F30E4}" dt="2025-10-13T09:54:34.126" v="4" actId="27614"/>
          <ac:picMkLst>
            <pc:docMk/>
            <pc:sldMk cId="3455170131" sldId="256"/>
            <ac:picMk id="6" creationId="{E61C4A09-8F1A-DB93-1971-8396EEAA44E2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4:17.072" v="2" actId="962"/>
        <pc:sldMkLst>
          <pc:docMk/>
          <pc:sldMk cId="1406618959" sldId="257"/>
        </pc:sldMkLst>
        <pc:spChg chg="del">
          <ac:chgData name="Rocio Micaela Crespo Quesada" userId="55518412-841d-415c-b03f-c2ed5ba8e878" providerId="ADAL" clId="{F23A6FF2-8087-5F58-BEB4-8AA7B34F30E4}" dt="2025-10-13T09:54:15.109" v="0" actId="931"/>
          <ac:spMkLst>
            <pc:docMk/>
            <pc:sldMk cId="1406618959" sldId="257"/>
            <ac:spMk id="4" creationId="{03C92C2A-129E-AF52-014F-FFF5FB6C1777}"/>
          </ac:spMkLst>
        </pc:spChg>
        <pc:picChg chg="add mod">
          <ac:chgData name="Rocio Micaela Crespo Quesada" userId="55518412-841d-415c-b03f-c2ed5ba8e878" providerId="ADAL" clId="{F23A6FF2-8087-5F58-BEB4-8AA7B34F30E4}" dt="2025-10-13T09:54:17.072" v="2" actId="962"/>
          <ac:picMkLst>
            <pc:docMk/>
            <pc:sldMk cId="1406618959" sldId="257"/>
            <ac:picMk id="6" creationId="{F8D86367-532F-2433-EF96-D05D12811F5C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4:41.014" v="6" actId="27614"/>
        <pc:sldMkLst>
          <pc:docMk/>
          <pc:sldMk cId="4030726032" sldId="258"/>
        </pc:sldMkLst>
        <pc:spChg chg="del">
          <ac:chgData name="Rocio Micaela Crespo Quesada" userId="55518412-841d-415c-b03f-c2ed5ba8e878" providerId="ADAL" clId="{F23A6FF2-8087-5F58-BEB4-8AA7B34F30E4}" dt="2025-10-13T09:54:39.546" v="5" actId="931"/>
          <ac:spMkLst>
            <pc:docMk/>
            <pc:sldMk cId="4030726032" sldId="258"/>
            <ac:spMk id="2" creationId="{8002A58B-81C5-C139-5A8D-EE1320A7AA11}"/>
          </ac:spMkLst>
        </pc:spChg>
        <pc:picChg chg="add mod">
          <ac:chgData name="Rocio Micaela Crespo Quesada" userId="55518412-841d-415c-b03f-c2ed5ba8e878" providerId="ADAL" clId="{F23A6FF2-8087-5F58-BEB4-8AA7B34F30E4}" dt="2025-10-13T09:54:41.014" v="6" actId="27614"/>
          <ac:picMkLst>
            <pc:docMk/>
            <pc:sldMk cId="4030726032" sldId="258"/>
            <ac:picMk id="6" creationId="{1EEDE3BC-EE5F-9713-E0D9-D52AB208DD7A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4:48.008" v="9" actId="962"/>
        <pc:sldMkLst>
          <pc:docMk/>
          <pc:sldMk cId="598078020" sldId="259"/>
        </pc:sldMkLst>
        <pc:spChg chg="del">
          <ac:chgData name="Rocio Micaela Crespo Quesada" userId="55518412-841d-415c-b03f-c2ed5ba8e878" providerId="ADAL" clId="{F23A6FF2-8087-5F58-BEB4-8AA7B34F30E4}" dt="2025-10-13T09:54:46.636" v="7" actId="931"/>
          <ac:spMkLst>
            <pc:docMk/>
            <pc:sldMk cId="598078020" sldId="259"/>
            <ac:spMk id="2" creationId="{4EDA1DE9-D61C-9F58-447B-B9ACFDB59A7D}"/>
          </ac:spMkLst>
        </pc:spChg>
        <pc:picChg chg="add mod">
          <ac:chgData name="Rocio Micaela Crespo Quesada" userId="55518412-841d-415c-b03f-c2ed5ba8e878" providerId="ADAL" clId="{F23A6FF2-8087-5F58-BEB4-8AA7B34F30E4}" dt="2025-10-13T09:54:48.008" v="9" actId="962"/>
          <ac:picMkLst>
            <pc:docMk/>
            <pc:sldMk cId="598078020" sldId="259"/>
            <ac:picMk id="6" creationId="{69856850-2962-592A-50CC-EA21838006F6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4:55.374" v="12" actId="962"/>
        <pc:sldMkLst>
          <pc:docMk/>
          <pc:sldMk cId="1967039874" sldId="260"/>
        </pc:sldMkLst>
        <pc:spChg chg="del">
          <ac:chgData name="Rocio Micaela Crespo Quesada" userId="55518412-841d-415c-b03f-c2ed5ba8e878" providerId="ADAL" clId="{F23A6FF2-8087-5F58-BEB4-8AA7B34F30E4}" dt="2025-10-13T09:54:53.902" v="10" actId="931"/>
          <ac:spMkLst>
            <pc:docMk/>
            <pc:sldMk cId="1967039874" sldId="260"/>
            <ac:spMk id="2" creationId="{2C56CC42-D3A4-405E-E482-806EE20E6880}"/>
          </ac:spMkLst>
        </pc:spChg>
        <pc:picChg chg="add mod">
          <ac:chgData name="Rocio Micaela Crespo Quesada" userId="55518412-841d-415c-b03f-c2ed5ba8e878" providerId="ADAL" clId="{F23A6FF2-8087-5F58-BEB4-8AA7B34F30E4}" dt="2025-10-13T09:54:55.374" v="12" actId="962"/>
          <ac:picMkLst>
            <pc:docMk/>
            <pc:sldMk cId="1967039874" sldId="260"/>
            <ac:picMk id="5" creationId="{755FB9AA-B36B-3FC5-1654-5AD706AAD394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04.220" v="14" actId="27614"/>
        <pc:sldMkLst>
          <pc:docMk/>
          <pc:sldMk cId="4126235896" sldId="261"/>
        </pc:sldMkLst>
        <pc:spChg chg="del">
          <ac:chgData name="Rocio Micaela Crespo Quesada" userId="55518412-841d-415c-b03f-c2ed5ba8e878" providerId="ADAL" clId="{F23A6FF2-8087-5F58-BEB4-8AA7B34F30E4}" dt="2025-10-13T09:55:02.656" v="13" actId="931"/>
          <ac:spMkLst>
            <pc:docMk/>
            <pc:sldMk cId="4126235896" sldId="261"/>
            <ac:spMk id="2" creationId="{EE454D9D-EFDA-A7B8-0E25-8675E3665AE4}"/>
          </ac:spMkLst>
        </pc:spChg>
        <pc:picChg chg="add mod">
          <ac:chgData name="Rocio Micaela Crespo Quesada" userId="55518412-841d-415c-b03f-c2ed5ba8e878" providerId="ADAL" clId="{F23A6FF2-8087-5F58-BEB4-8AA7B34F30E4}" dt="2025-10-13T09:55:04.220" v="14" actId="27614"/>
          <ac:picMkLst>
            <pc:docMk/>
            <pc:sldMk cId="4126235896" sldId="261"/>
            <ac:picMk id="5" creationId="{6DEEA8EC-4621-02C5-0AE7-76A61B9002A1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09.320" v="16" actId="27614"/>
        <pc:sldMkLst>
          <pc:docMk/>
          <pc:sldMk cId="983445547" sldId="262"/>
        </pc:sldMkLst>
        <pc:spChg chg="del">
          <ac:chgData name="Rocio Micaela Crespo Quesada" userId="55518412-841d-415c-b03f-c2ed5ba8e878" providerId="ADAL" clId="{F23A6FF2-8087-5F58-BEB4-8AA7B34F30E4}" dt="2025-10-13T09:55:08.144" v="15" actId="931"/>
          <ac:spMkLst>
            <pc:docMk/>
            <pc:sldMk cId="983445547" sldId="262"/>
            <ac:spMk id="2" creationId="{E02FE8D9-A26A-3C97-BE16-691D33D333CC}"/>
          </ac:spMkLst>
        </pc:spChg>
        <pc:picChg chg="add mod">
          <ac:chgData name="Rocio Micaela Crespo Quesada" userId="55518412-841d-415c-b03f-c2ed5ba8e878" providerId="ADAL" clId="{F23A6FF2-8087-5F58-BEB4-8AA7B34F30E4}" dt="2025-10-13T09:55:09.320" v="16" actId="27614"/>
          <ac:picMkLst>
            <pc:docMk/>
            <pc:sldMk cId="983445547" sldId="262"/>
            <ac:picMk id="5" creationId="{DD9F3DD1-0E8D-8C8E-6371-38B829EA8016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13.833" v="19" actId="962"/>
        <pc:sldMkLst>
          <pc:docMk/>
          <pc:sldMk cId="2540507717" sldId="263"/>
        </pc:sldMkLst>
        <pc:spChg chg="del">
          <ac:chgData name="Rocio Micaela Crespo Quesada" userId="55518412-841d-415c-b03f-c2ed5ba8e878" providerId="ADAL" clId="{F23A6FF2-8087-5F58-BEB4-8AA7B34F30E4}" dt="2025-10-13T09:55:12.264" v="17" actId="931"/>
          <ac:spMkLst>
            <pc:docMk/>
            <pc:sldMk cId="2540507717" sldId="263"/>
            <ac:spMk id="2" creationId="{BBC8D0D4-00E5-3C56-6CBD-CD618FF40A69}"/>
          </ac:spMkLst>
        </pc:spChg>
        <pc:picChg chg="add mod">
          <ac:chgData name="Rocio Micaela Crespo Quesada" userId="55518412-841d-415c-b03f-c2ed5ba8e878" providerId="ADAL" clId="{F23A6FF2-8087-5F58-BEB4-8AA7B34F30E4}" dt="2025-10-13T09:55:13.833" v="19" actId="962"/>
          <ac:picMkLst>
            <pc:docMk/>
            <pc:sldMk cId="2540507717" sldId="263"/>
            <ac:picMk id="5" creationId="{EBE811A3-3510-350C-6C81-B58B57C74603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20.137" v="21" actId="27614"/>
        <pc:sldMkLst>
          <pc:docMk/>
          <pc:sldMk cId="3420744459" sldId="268"/>
        </pc:sldMkLst>
        <pc:spChg chg="del">
          <ac:chgData name="Rocio Micaela Crespo Quesada" userId="55518412-841d-415c-b03f-c2ed5ba8e878" providerId="ADAL" clId="{F23A6FF2-8087-5F58-BEB4-8AA7B34F30E4}" dt="2025-10-13T09:55:18.965" v="20" actId="931"/>
          <ac:spMkLst>
            <pc:docMk/>
            <pc:sldMk cId="3420744459" sldId="268"/>
            <ac:spMk id="2" creationId="{4AEFE0DC-0D05-1FB1-7AD8-6BEC418AD82D}"/>
          </ac:spMkLst>
        </pc:spChg>
        <pc:picChg chg="add mod">
          <ac:chgData name="Rocio Micaela Crespo Quesada" userId="55518412-841d-415c-b03f-c2ed5ba8e878" providerId="ADAL" clId="{F23A6FF2-8087-5F58-BEB4-8AA7B34F30E4}" dt="2025-10-13T09:55:20.137" v="21" actId="27614"/>
          <ac:picMkLst>
            <pc:docMk/>
            <pc:sldMk cId="3420744459" sldId="268"/>
            <ac:picMk id="6" creationId="{F79950FB-2E7D-ED00-2FA6-874DCC136BA6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24.506" v="23" actId="27614"/>
        <pc:sldMkLst>
          <pc:docMk/>
          <pc:sldMk cId="3358360728" sldId="269"/>
        </pc:sldMkLst>
        <pc:spChg chg="del">
          <ac:chgData name="Rocio Micaela Crespo Quesada" userId="55518412-841d-415c-b03f-c2ed5ba8e878" providerId="ADAL" clId="{F23A6FF2-8087-5F58-BEB4-8AA7B34F30E4}" dt="2025-10-13T09:55:23.335" v="22" actId="931"/>
          <ac:spMkLst>
            <pc:docMk/>
            <pc:sldMk cId="3358360728" sldId="269"/>
            <ac:spMk id="4" creationId="{0CFE20C2-7450-0E20-84DE-F6CBFE389D3A}"/>
          </ac:spMkLst>
        </pc:spChg>
        <pc:picChg chg="add mod">
          <ac:chgData name="Rocio Micaela Crespo Quesada" userId="55518412-841d-415c-b03f-c2ed5ba8e878" providerId="ADAL" clId="{F23A6FF2-8087-5F58-BEB4-8AA7B34F30E4}" dt="2025-10-13T09:55:24.506" v="23" actId="27614"/>
          <ac:picMkLst>
            <pc:docMk/>
            <pc:sldMk cId="3358360728" sldId="269"/>
            <ac:picMk id="6" creationId="{86404624-861C-FD8D-55A0-7A6AE9A646F9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30.412" v="25" actId="27614"/>
        <pc:sldMkLst>
          <pc:docMk/>
          <pc:sldMk cId="3865614388" sldId="270"/>
        </pc:sldMkLst>
        <pc:spChg chg="del">
          <ac:chgData name="Rocio Micaela Crespo Quesada" userId="55518412-841d-415c-b03f-c2ed5ba8e878" providerId="ADAL" clId="{F23A6FF2-8087-5F58-BEB4-8AA7B34F30E4}" dt="2025-10-13T09:55:27.542" v="24" actId="931"/>
          <ac:spMkLst>
            <pc:docMk/>
            <pc:sldMk cId="3865614388" sldId="270"/>
            <ac:spMk id="2" creationId="{993BB17B-2531-E348-6A70-DE8A09BE8086}"/>
          </ac:spMkLst>
        </pc:spChg>
        <pc:picChg chg="add mod">
          <ac:chgData name="Rocio Micaela Crespo Quesada" userId="55518412-841d-415c-b03f-c2ed5ba8e878" providerId="ADAL" clId="{F23A6FF2-8087-5F58-BEB4-8AA7B34F30E4}" dt="2025-10-13T09:55:30.412" v="25" actId="27614"/>
          <ac:picMkLst>
            <pc:docMk/>
            <pc:sldMk cId="3865614388" sldId="270"/>
            <ac:picMk id="6" creationId="{D3B81518-2E2D-0B4A-9DF2-E0E502EAEFE7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34.941" v="29" actId="962"/>
        <pc:sldMkLst>
          <pc:docMk/>
          <pc:sldMk cId="738884729" sldId="271"/>
        </pc:sldMkLst>
        <pc:spChg chg="del mod">
          <ac:chgData name="Rocio Micaela Crespo Quesada" userId="55518412-841d-415c-b03f-c2ed5ba8e878" providerId="ADAL" clId="{F23A6FF2-8087-5F58-BEB4-8AA7B34F30E4}" dt="2025-10-13T09:55:33.564" v="27" actId="931"/>
          <ac:spMkLst>
            <pc:docMk/>
            <pc:sldMk cId="738884729" sldId="271"/>
            <ac:spMk id="2" creationId="{05B97B69-168B-51B9-6D92-F4A6D9C3C694}"/>
          </ac:spMkLst>
        </pc:spChg>
        <pc:picChg chg="add mod">
          <ac:chgData name="Rocio Micaela Crespo Quesada" userId="55518412-841d-415c-b03f-c2ed5ba8e878" providerId="ADAL" clId="{F23A6FF2-8087-5F58-BEB4-8AA7B34F30E4}" dt="2025-10-13T09:55:34.941" v="29" actId="962"/>
          <ac:picMkLst>
            <pc:docMk/>
            <pc:sldMk cId="738884729" sldId="271"/>
            <ac:picMk id="6" creationId="{15B93D44-36E1-89EF-3514-B11171CFF0A4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41.042" v="31" actId="27614"/>
        <pc:sldMkLst>
          <pc:docMk/>
          <pc:sldMk cId="2770928477" sldId="272"/>
        </pc:sldMkLst>
        <pc:spChg chg="del">
          <ac:chgData name="Rocio Micaela Crespo Quesada" userId="55518412-841d-415c-b03f-c2ed5ba8e878" providerId="ADAL" clId="{F23A6FF2-8087-5F58-BEB4-8AA7B34F30E4}" dt="2025-10-13T09:55:39.667" v="30" actId="931"/>
          <ac:spMkLst>
            <pc:docMk/>
            <pc:sldMk cId="2770928477" sldId="272"/>
            <ac:spMk id="2" creationId="{867CA231-2DE2-40AD-9CA3-683DE625F00C}"/>
          </ac:spMkLst>
        </pc:spChg>
        <pc:picChg chg="add mod">
          <ac:chgData name="Rocio Micaela Crespo Quesada" userId="55518412-841d-415c-b03f-c2ed5ba8e878" providerId="ADAL" clId="{F23A6FF2-8087-5F58-BEB4-8AA7B34F30E4}" dt="2025-10-13T09:55:41.042" v="31" actId="27614"/>
          <ac:picMkLst>
            <pc:docMk/>
            <pc:sldMk cId="2770928477" sldId="272"/>
            <ac:picMk id="5" creationId="{57420580-C1E0-1FC5-9A12-C432C7F474C0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46.204" v="33" actId="27614"/>
        <pc:sldMkLst>
          <pc:docMk/>
          <pc:sldMk cId="3083623523" sldId="273"/>
        </pc:sldMkLst>
        <pc:spChg chg="del">
          <ac:chgData name="Rocio Micaela Crespo Quesada" userId="55518412-841d-415c-b03f-c2ed5ba8e878" providerId="ADAL" clId="{F23A6FF2-8087-5F58-BEB4-8AA7B34F30E4}" dt="2025-10-13T09:55:44.939" v="32" actId="931"/>
          <ac:spMkLst>
            <pc:docMk/>
            <pc:sldMk cId="3083623523" sldId="273"/>
            <ac:spMk id="2" creationId="{C8D933E6-0954-2925-BB16-EF36ADEC695A}"/>
          </ac:spMkLst>
        </pc:spChg>
        <pc:picChg chg="add mod">
          <ac:chgData name="Rocio Micaela Crespo Quesada" userId="55518412-841d-415c-b03f-c2ed5ba8e878" providerId="ADAL" clId="{F23A6FF2-8087-5F58-BEB4-8AA7B34F30E4}" dt="2025-10-13T09:55:46.204" v="33" actId="27614"/>
          <ac:picMkLst>
            <pc:docMk/>
            <pc:sldMk cId="3083623523" sldId="273"/>
            <ac:picMk id="5" creationId="{028D3096-AF3E-4DF3-B5CC-48D9520AC2B1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50.779" v="35" actId="27614"/>
        <pc:sldMkLst>
          <pc:docMk/>
          <pc:sldMk cId="325243362" sldId="274"/>
        </pc:sldMkLst>
        <pc:spChg chg="del">
          <ac:chgData name="Rocio Micaela Crespo Quesada" userId="55518412-841d-415c-b03f-c2ed5ba8e878" providerId="ADAL" clId="{F23A6FF2-8087-5F58-BEB4-8AA7B34F30E4}" dt="2025-10-13T09:55:49.387" v="34" actId="931"/>
          <ac:spMkLst>
            <pc:docMk/>
            <pc:sldMk cId="325243362" sldId="274"/>
            <ac:spMk id="2" creationId="{AF00CF46-8167-6294-E91D-477683946921}"/>
          </ac:spMkLst>
        </pc:spChg>
        <pc:picChg chg="add mod">
          <ac:chgData name="Rocio Micaela Crespo Quesada" userId="55518412-841d-415c-b03f-c2ed5ba8e878" providerId="ADAL" clId="{F23A6FF2-8087-5F58-BEB4-8AA7B34F30E4}" dt="2025-10-13T09:55:50.779" v="35" actId="27614"/>
          <ac:picMkLst>
            <pc:docMk/>
            <pc:sldMk cId="325243362" sldId="274"/>
            <ac:picMk id="5" creationId="{BC67F15B-CA1C-374F-B84B-D91F6CD455D1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5:56.639" v="38" actId="962"/>
        <pc:sldMkLst>
          <pc:docMk/>
          <pc:sldMk cId="1917691308" sldId="275"/>
        </pc:sldMkLst>
        <pc:spChg chg="del">
          <ac:chgData name="Rocio Micaela Crespo Quesada" userId="55518412-841d-415c-b03f-c2ed5ba8e878" providerId="ADAL" clId="{F23A6FF2-8087-5F58-BEB4-8AA7B34F30E4}" dt="2025-10-13T09:55:55.072" v="36" actId="931"/>
          <ac:spMkLst>
            <pc:docMk/>
            <pc:sldMk cId="1917691308" sldId="275"/>
            <ac:spMk id="2" creationId="{737D3989-F288-2BBE-546E-25DF256F93BE}"/>
          </ac:spMkLst>
        </pc:spChg>
        <pc:picChg chg="add mod">
          <ac:chgData name="Rocio Micaela Crespo Quesada" userId="55518412-841d-415c-b03f-c2ed5ba8e878" providerId="ADAL" clId="{F23A6FF2-8087-5F58-BEB4-8AA7B34F30E4}" dt="2025-10-13T09:55:56.639" v="38" actId="962"/>
          <ac:picMkLst>
            <pc:docMk/>
            <pc:sldMk cId="1917691308" sldId="275"/>
            <ac:picMk id="5" creationId="{720EC9F5-9498-4835-D929-96BC6A41F3BE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6:04.839" v="40" actId="27614"/>
        <pc:sldMkLst>
          <pc:docMk/>
          <pc:sldMk cId="2122020819" sldId="291"/>
        </pc:sldMkLst>
        <pc:spChg chg="del">
          <ac:chgData name="Rocio Micaela Crespo Quesada" userId="55518412-841d-415c-b03f-c2ed5ba8e878" providerId="ADAL" clId="{F23A6FF2-8087-5F58-BEB4-8AA7B34F30E4}" dt="2025-10-13T09:56:03.865" v="39" actId="931"/>
          <ac:spMkLst>
            <pc:docMk/>
            <pc:sldMk cId="2122020819" sldId="291"/>
            <ac:spMk id="6" creationId="{DB547CE6-FC67-B409-6831-B202B5131F77}"/>
          </ac:spMkLst>
        </pc:spChg>
        <pc:picChg chg="add mod">
          <ac:chgData name="Rocio Micaela Crespo Quesada" userId="55518412-841d-415c-b03f-c2ed5ba8e878" providerId="ADAL" clId="{F23A6FF2-8087-5F58-BEB4-8AA7B34F30E4}" dt="2025-10-13T09:56:04.839" v="40" actId="27614"/>
          <ac:picMkLst>
            <pc:docMk/>
            <pc:sldMk cId="2122020819" sldId="291"/>
            <ac:picMk id="10" creationId="{7866BA39-34F4-109A-44C8-3D065E01BD44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6:11.304" v="42" actId="27614"/>
        <pc:sldMkLst>
          <pc:docMk/>
          <pc:sldMk cId="103561951" sldId="292"/>
        </pc:sldMkLst>
        <pc:spChg chg="del">
          <ac:chgData name="Rocio Micaela Crespo Quesada" userId="55518412-841d-415c-b03f-c2ed5ba8e878" providerId="ADAL" clId="{F23A6FF2-8087-5F58-BEB4-8AA7B34F30E4}" dt="2025-10-13T09:56:09.642" v="41" actId="931"/>
          <ac:spMkLst>
            <pc:docMk/>
            <pc:sldMk cId="103561951" sldId="292"/>
            <ac:spMk id="7" creationId="{12999C76-6B7D-CB42-531C-A4CEE866108B}"/>
          </ac:spMkLst>
        </pc:spChg>
        <pc:picChg chg="add mod">
          <ac:chgData name="Rocio Micaela Crespo Quesada" userId="55518412-841d-415c-b03f-c2ed5ba8e878" providerId="ADAL" clId="{F23A6FF2-8087-5F58-BEB4-8AA7B34F30E4}" dt="2025-10-13T09:56:11.304" v="42" actId="27614"/>
          <ac:picMkLst>
            <pc:docMk/>
            <pc:sldMk cId="103561951" sldId="292"/>
            <ac:picMk id="10" creationId="{21906A9A-CFB5-60D9-2F37-FDBC5FA8A2DB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6:43.677" v="44" actId="27614"/>
        <pc:sldMkLst>
          <pc:docMk/>
          <pc:sldMk cId="2807234624" sldId="293"/>
        </pc:sldMkLst>
        <pc:spChg chg="del">
          <ac:chgData name="Rocio Micaela Crespo Quesada" userId="55518412-841d-415c-b03f-c2ed5ba8e878" providerId="ADAL" clId="{F23A6FF2-8087-5F58-BEB4-8AA7B34F30E4}" dt="2025-10-13T09:56:42.121" v="43" actId="931"/>
          <ac:spMkLst>
            <pc:docMk/>
            <pc:sldMk cId="2807234624" sldId="293"/>
            <ac:spMk id="5" creationId="{0400C795-4757-0364-4D70-44701ADDAB4C}"/>
          </ac:spMkLst>
        </pc:spChg>
        <pc:picChg chg="add mod">
          <ac:chgData name="Rocio Micaela Crespo Quesada" userId="55518412-841d-415c-b03f-c2ed5ba8e878" providerId="ADAL" clId="{F23A6FF2-8087-5F58-BEB4-8AA7B34F30E4}" dt="2025-10-13T09:56:43.677" v="44" actId="27614"/>
          <ac:picMkLst>
            <pc:docMk/>
            <pc:sldMk cId="2807234624" sldId="293"/>
            <ac:picMk id="10" creationId="{E0027914-9617-53D4-FAE9-0AEA3102495B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6:50.141" v="46" actId="27614"/>
        <pc:sldMkLst>
          <pc:docMk/>
          <pc:sldMk cId="1347457743" sldId="294"/>
        </pc:sldMkLst>
        <pc:spChg chg="del">
          <ac:chgData name="Rocio Micaela Crespo Quesada" userId="55518412-841d-415c-b03f-c2ed5ba8e878" providerId="ADAL" clId="{F23A6FF2-8087-5F58-BEB4-8AA7B34F30E4}" dt="2025-10-13T09:56:48.279" v="45" actId="931"/>
          <ac:spMkLst>
            <pc:docMk/>
            <pc:sldMk cId="1347457743" sldId="294"/>
            <ac:spMk id="6" creationId="{BD02FAD7-E61A-8058-2067-B67079F8E758}"/>
          </ac:spMkLst>
        </pc:spChg>
        <pc:picChg chg="add mod">
          <ac:chgData name="Rocio Micaela Crespo Quesada" userId="55518412-841d-415c-b03f-c2ed5ba8e878" providerId="ADAL" clId="{F23A6FF2-8087-5F58-BEB4-8AA7B34F30E4}" dt="2025-10-13T09:56:50.141" v="46" actId="27614"/>
          <ac:picMkLst>
            <pc:docMk/>
            <pc:sldMk cId="1347457743" sldId="294"/>
            <ac:picMk id="10" creationId="{0958D014-3074-E381-BA21-104F441C8BDC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6:56.768" v="48" actId="27614"/>
        <pc:sldMkLst>
          <pc:docMk/>
          <pc:sldMk cId="2388149404" sldId="295"/>
        </pc:sldMkLst>
        <pc:spChg chg="del">
          <ac:chgData name="Rocio Micaela Crespo Quesada" userId="55518412-841d-415c-b03f-c2ed5ba8e878" providerId="ADAL" clId="{F23A6FF2-8087-5F58-BEB4-8AA7B34F30E4}" dt="2025-10-13T09:56:54.309" v="47" actId="931"/>
          <ac:spMkLst>
            <pc:docMk/>
            <pc:sldMk cId="2388149404" sldId="295"/>
            <ac:spMk id="5" creationId="{75B56590-3BC3-64B1-0EC5-A88C77CC04D8}"/>
          </ac:spMkLst>
        </pc:spChg>
        <pc:picChg chg="add mod">
          <ac:chgData name="Rocio Micaela Crespo Quesada" userId="55518412-841d-415c-b03f-c2ed5ba8e878" providerId="ADAL" clId="{F23A6FF2-8087-5F58-BEB4-8AA7B34F30E4}" dt="2025-10-13T09:56:56.768" v="48" actId="27614"/>
          <ac:picMkLst>
            <pc:docMk/>
            <pc:sldMk cId="2388149404" sldId="295"/>
            <ac:picMk id="12" creationId="{CAEBD25A-7DCA-80C3-1BD4-D11153CC4DC3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04.375" v="51" actId="962"/>
        <pc:sldMkLst>
          <pc:docMk/>
          <pc:sldMk cId="526245705" sldId="296"/>
        </pc:sldMkLst>
        <pc:spChg chg="del">
          <ac:chgData name="Rocio Micaela Crespo Quesada" userId="55518412-841d-415c-b03f-c2ed5ba8e878" providerId="ADAL" clId="{F23A6FF2-8087-5F58-BEB4-8AA7B34F30E4}" dt="2025-10-13T09:57:00.564" v="49" actId="931"/>
          <ac:spMkLst>
            <pc:docMk/>
            <pc:sldMk cId="526245705" sldId="296"/>
            <ac:spMk id="6" creationId="{03B9C0AE-065B-71E0-9FFA-7D250EE755ED}"/>
          </ac:spMkLst>
        </pc:spChg>
        <pc:picChg chg="add mod">
          <ac:chgData name="Rocio Micaela Crespo Quesada" userId="55518412-841d-415c-b03f-c2ed5ba8e878" providerId="ADAL" clId="{F23A6FF2-8087-5F58-BEB4-8AA7B34F30E4}" dt="2025-10-13T09:57:04.375" v="51" actId="962"/>
          <ac:picMkLst>
            <pc:docMk/>
            <pc:sldMk cId="526245705" sldId="296"/>
            <ac:picMk id="12" creationId="{180487F9-9BDE-7E38-6DB9-57514BE56EC4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15.413" v="53" actId="27614"/>
        <pc:sldMkLst>
          <pc:docMk/>
          <pc:sldMk cId="3476858295" sldId="297"/>
        </pc:sldMkLst>
        <pc:spChg chg="del">
          <ac:chgData name="Rocio Micaela Crespo Quesada" userId="55518412-841d-415c-b03f-c2ed5ba8e878" providerId="ADAL" clId="{F23A6FF2-8087-5F58-BEB4-8AA7B34F30E4}" dt="2025-10-13T09:57:13.345" v="52" actId="931"/>
          <ac:spMkLst>
            <pc:docMk/>
            <pc:sldMk cId="3476858295" sldId="297"/>
            <ac:spMk id="2" creationId="{BADACAC8-F196-014B-6466-26A1787D18FD}"/>
          </ac:spMkLst>
        </pc:spChg>
        <pc:picChg chg="add mod">
          <ac:chgData name="Rocio Micaela Crespo Quesada" userId="55518412-841d-415c-b03f-c2ed5ba8e878" providerId="ADAL" clId="{F23A6FF2-8087-5F58-BEB4-8AA7B34F30E4}" dt="2025-10-13T09:57:15.413" v="53" actId="27614"/>
          <ac:picMkLst>
            <pc:docMk/>
            <pc:sldMk cId="3476858295" sldId="297"/>
            <ac:picMk id="4" creationId="{834CE620-3EC7-0586-1130-24C44AD6029F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24.261" v="55" actId="27614"/>
        <pc:sldMkLst>
          <pc:docMk/>
          <pc:sldMk cId="1636233216" sldId="298"/>
        </pc:sldMkLst>
        <pc:spChg chg="del">
          <ac:chgData name="Rocio Micaela Crespo Quesada" userId="55518412-841d-415c-b03f-c2ed5ba8e878" providerId="ADAL" clId="{F23A6FF2-8087-5F58-BEB4-8AA7B34F30E4}" dt="2025-10-13T09:57:20.097" v="54" actId="931"/>
          <ac:spMkLst>
            <pc:docMk/>
            <pc:sldMk cId="1636233216" sldId="298"/>
            <ac:spMk id="3" creationId="{BEC9F1EC-B75A-D5BD-6206-9150108D8857}"/>
          </ac:spMkLst>
        </pc:spChg>
        <pc:picChg chg="add mod">
          <ac:chgData name="Rocio Micaela Crespo Quesada" userId="55518412-841d-415c-b03f-c2ed5ba8e878" providerId="ADAL" clId="{F23A6FF2-8087-5F58-BEB4-8AA7B34F30E4}" dt="2025-10-13T09:57:24.261" v="55" actId="27614"/>
          <ac:picMkLst>
            <pc:docMk/>
            <pc:sldMk cId="1636233216" sldId="298"/>
            <ac:picMk id="5" creationId="{5518866A-4E56-86F0-2836-B82D24D5DEB8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29.589" v="57" actId="27614"/>
        <pc:sldMkLst>
          <pc:docMk/>
          <pc:sldMk cId="29368877" sldId="310"/>
        </pc:sldMkLst>
        <pc:spChg chg="del">
          <ac:chgData name="Rocio Micaela Crespo Quesada" userId="55518412-841d-415c-b03f-c2ed5ba8e878" providerId="ADAL" clId="{F23A6FF2-8087-5F58-BEB4-8AA7B34F30E4}" dt="2025-10-13T09:57:27.734" v="56" actId="931"/>
          <ac:spMkLst>
            <pc:docMk/>
            <pc:sldMk cId="29368877" sldId="310"/>
            <ac:spMk id="6" creationId="{8FCC450B-F730-DF19-D320-62051BEFE0B5}"/>
          </ac:spMkLst>
        </pc:spChg>
        <pc:picChg chg="add mod">
          <ac:chgData name="Rocio Micaela Crespo Quesada" userId="55518412-841d-415c-b03f-c2ed5ba8e878" providerId="ADAL" clId="{F23A6FF2-8087-5F58-BEB4-8AA7B34F30E4}" dt="2025-10-13T09:57:29.589" v="57" actId="27614"/>
          <ac:picMkLst>
            <pc:docMk/>
            <pc:sldMk cId="29368877" sldId="310"/>
            <ac:picMk id="10" creationId="{B4CC74C7-F5F4-33A8-4345-A77F86FDCD1B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48.935" v="60" actId="962"/>
        <pc:sldMkLst>
          <pc:docMk/>
          <pc:sldMk cId="4200108074" sldId="311"/>
        </pc:sldMkLst>
        <pc:spChg chg="del">
          <ac:chgData name="Rocio Micaela Crespo Quesada" userId="55518412-841d-415c-b03f-c2ed5ba8e878" providerId="ADAL" clId="{F23A6FF2-8087-5F58-BEB4-8AA7B34F30E4}" dt="2025-10-13T09:57:47.727" v="58" actId="931"/>
          <ac:spMkLst>
            <pc:docMk/>
            <pc:sldMk cId="4200108074" sldId="311"/>
            <ac:spMk id="7" creationId="{6DCA1ABE-DDB7-D57E-BBEB-53EB664ADDBF}"/>
          </ac:spMkLst>
        </pc:spChg>
        <pc:picChg chg="add mod">
          <ac:chgData name="Rocio Micaela Crespo Quesada" userId="55518412-841d-415c-b03f-c2ed5ba8e878" providerId="ADAL" clId="{F23A6FF2-8087-5F58-BEB4-8AA7B34F30E4}" dt="2025-10-13T09:57:48.935" v="60" actId="962"/>
          <ac:picMkLst>
            <pc:docMk/>
            <pc:sldMk cId="4200108074" sldId="311"/>
            <ac:picMk id="10" creationId="{925F8C7B-0612-D883-821D-83E66A66B85D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7:57.419" v="63" actId="962"/>
        <pc:sldMkLst>
          <pc:docMk/>
          <pc:sldMk cId="123277949" sldId="312"/>
        </pc:sldMkLst>
        <pc:spChg chg="del">
          <ac:chgData name="Rocio Micaela Crespo Quesada" userId="55518412-841d-415c-b03f-c2ed5ba8e878" providerId="ADAL" clId="{F23A6FF2-8087-5F58-BEB4-8AA7B34F30E4}" dt="2025-10-13T09:57:56.463" v="61" actId="931"/>
          <ac:spMkLst>
            <pc:docMk/>
            <pc:sldMk cId="123277949" sldId="312"/>
            <ac:spMk id="5" creationId="{42756EB5-D150-9756-B538-95E339691D92}"/>
          </ac:spMkLst>
        </pc:spChg>
        <pc:picChg chg="add mod">
          <ac:chgData name="Rocio Micaela Crespo Quesada" userId="55518412-841d-415c-b03f-c2ed5ba8e878" providerId="ADAL" clId="{F23A6FF2-8087-5F58-BEB4-8AA7B34F30E4}" dt="2025-10-13T09:57:57.419" v="63" actId="962"/>
          <ac:picMkLst>
            <pc:docMk/>
            <pc:sldMk cId="123277949" sldId="312"/>
            <ac:picMk id="10" creationId="{6F362AB7-6DF7-B1CB-C14C-A7F5FE8F8EBA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8:04.927" v="65" actId="27614"/>
        <pc:sldMkLst>
          <pc:docMk/>
          <pc:sldMk cId="580315720" sldId="313"/>
        </pc:sldMkLst>
        <pc:spChg chg="del">
          <ac:chgData name="Rocio Micaela Crespo Quesada" userId="55518412-841d-415c-b03f-c2ed5ba8e878" providerId="ADAL" clId="{F23A6FF2-8087-5F58-BEB4-8AA7B34F30E4}" dt="2025-10-13T09:58:03.549" v="64" actId="931"/>
          <ac:spMkLst>
            <pc:docMk/>
            <pc:sldMk cId="580315720" sldId="313"/>
            <ac:spMk id="6" creationId="{EDF6624B-EB3F-9C20-80D7-523E25B52E39}"/>
          </ac:spMkLst>
        </pc:spChg>
        <pc:picChg chg="add mod">
          <ac:chgData name="Rocio Micaela Crespo Quesada" userId="55518412-841d-415c-b03f-c2ed5ba8e878" providerId="ADAL" clId="{F23A6FF2-8087-5F58-BEB4-8AA7B34F30E4}" dt="2025-10-13T09:58:04.927" v="65" actId="27614"/>
          <ac:picMkLst>
            <pc:docMk/>
            <pc:sldMk cId="580315720" sldId="313"/>
            <ac:picMk id="10" creationId="{41024163-73BF-1F1C-409D-365BD9BD964C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8:10.285" v="67" actId="27614"/>
        <pc:sldMkLst>
          <pc:docMk/>
          <pc:sldMk cId="1620945731" sldId="314"/>
        </pc:sldMkLst>
        <pc:spChg chg="del">
          <ac:chgData name="Rocio Micaela Crespo Quesada" userId="55518412-841d-415c-b03f-c2ed5ba8e878" providerId="ADAL" clId="{F23A6FF2-8087-5F58-BEB4-8AA7B34F30E4}" dt="2025-10-13T09:58:09.225" v="66" actId="931"/>
          <ac:spMkLst>
            <pc:docMk/>
            <pc:sldMk cId="1620945731" sldId="314"/>
            <ac:spMk id="5" creationId="{22457A85-E835-4D01-81D7-34EFD5B8F8D9}"/>
          </ac:spMkLst>
        </pc:spChg>
        <pc:picChg chg="add mod">
          <ac:chgData name="Rocio Micaela Crespo Quesada" userId="55518412-841d-415c-b03f-c2ed5ba8e878" providerId="ADAL" clId="{F23A6FF2-8087-5F58-BEB4-8AA7B34F30E4}" dt="2025-10-13T09:58:10.285" v="67" actId="27614"/>
          <ac:picMkLst>
            <pc:docMk/>
            <pc:sldMk cId="1620945731" sldId="314"/>
            <ac:picMk id="12" creationId="{34FE291C-E4BA-09F9-8F7F-BCC63B2117E2}"/>
          </ac:picMkLst>
        </pc:picChg>
      </pc:sldChg>
      <pc:sldChg chg="addSp delSp modSp mod">
        <pc:chgData name="Rocio Micaela Crespo Quesada" userId="55518412-841d-415c-b03f-c2ed5ba8e878" providerId="ADAL" clId="{F23A6FF2-8087-5F58-BEB4-8AA7B34F30E4}" dt="2025-10-13T09:58:15.662" v="70" actId="962"/>
        <pc:sldMkLst>
          <pc:docMk/>
          <pc:sldMk cId="4071490123" sldId="315"/>
        </pc:sldMkLst>
        <pc:spChg chg="del">
          <ac:chgData name="Rocio Micaela Crespo Quesada" userId="55518412-841d-415c-b03f-c2ed5ba8e878" providerId="ADAL" clId="{F23A6FF2-8087-5F58-BEB4-8AA7B34F30E4}" dt="2025-10-13T09:58:14.756" v="68" actId="931"/>
          <ac:spMkLst>
            <pc:docMk/>
            <pc:sldMk cId="4071490123" sldId="315"/>
            <ac:spMk id="6" creationId="{9C031EEC-A222-BF84-A94A-BCD0414B9D0F}"/>
          </ac:spMkLst>
        </pc:spChg>
        <pc:picChg chg="add mod">
          <ac:chgData name="Rocio Micaela Crespo Quesada" userId="55518412-841d-415c-b03f-c2ed5ba8e878" providerId="ADAL" clId="{F23A6FF2-8087-5F58-BEB4-8AA7B34F30E4}" dt="2025-10-13T09:58:15.662" v="70" actId="962"/>
          <ac:picMkLst>
            <pc:docMk/>
            <pc:sldMk cId="4071490123" sldId="315"/>
            <ac:picMk id="12" creationId="{68028434-9936-F7AF-BDC2-566311FD81F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3485C-60A8-4EA3-BA2B-E935D2B432F0}" type="datetimeFigureOut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C1227-8C82-4359-AC1C-10EA480FF9F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36049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C08268D1-24FB-9B0C-9A3F-349695DA63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9E858F5-F82E-11FF-7753-1219CA709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357253"/>
            <a:ext cx="5570911" cy="560460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93C2C499-D4AD-4F97-72A7-CBC487C6F3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7172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F1BB8771-2FFB-00BE-E12C-9AAC31F876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3" name="Title of slide">
            <a:extLst>
              <a:ext uri="{FF2B5EF4-FFF2-40B4-BE49-F238E27FC236}">
                <a16:creationId xmlns:a16="http://schemas.microsoft.com/office/drawing/2014/main" id="{3FCCDEE7-F001-13E2-68E4-41293EA695BD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9" name="Lorem ipsum dolor sit amet, consectetur adipiscing elit.">
            <a:extLst>
              <a:ext uri="{FF2B5EF4-FFF2-40B4-BE49-F238E27FC236}">
                <a16:creationId xmlns:a16="http://schemas.microsoft.com/office/drawing/2014/main" id="{CD1D17DA-C798-B9F2-3D02-3375BB51AFFC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24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6471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nd TITL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-1" y="-2"/>
            <a:ext cx="12192001" cy="3246491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2C486-0248-0C2B-F914-7AAFEBE2D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9" name="Title of slide">
            <a:extLst>
              <a:ext uri="{FF2B5EF4-FFF2-40B4-BE49-F238E27FC236}">
                <a16:creationId xmlns:a16="http://schemas.microsoft.com/office/drawing/2014/main" id="{B38D38D8-A912-311C-23CA-87A5FC03C28E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306160"/>
            <a:ext cx="11685900" cy="263215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10" name="Lorem ipsum dolor sit amet, consectetur adipiscing elit.">
            <a:extLst>
              <a:ext uri="{FF2B5EF4-FFF2-40B4-BE49-F238E27FC236}">
                <a16:creationId xmlns:a16="http://schemas.microsoft.com/office/drawing/2014/main" id="{D47D0705-41A3-A90E-49D9-5B702B53FBFF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90231"/>
            <a:ext cx="11685900" cy="260541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80000"/>
              </a:lnSpc>
              <a:buSzTx/>
              <a:buNone/>
              <a:defRPr sz="24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4371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1/2 V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0" y="-1"/>
            <a:ext cx="6096000" cy="6857999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49" y="297996"/>
            <a:ext cx="5479046" cy="580696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6416936" y="260351"/>
            <a:ext cx="5534714" cy="5835298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90000"/>
              </a:lnSpc>
              <a:buSzTx/>
              <a:buNone/>
              <a:defRPr sz="25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75B0D4D-082E-EB38-C4A4-F936C0626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3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C08268D1-24FB-9B0C-9A3F-349695DA63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9E858F5-F82E-11FF-7753-1219CA709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357253"/>
            <a:ext cx="5570911" cy="560460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93C2C499-D4AD-4F97-72A7-CBC487C6F3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195420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3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/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1A95DB15-32CB-2396-87D2-DCFB867B5A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6C8C226-4E9B-071A-4DF8-131CB3D0B7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98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271D25A9-206E-9CF9-877A-E7D067572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E60DCC5-672E-EEFA-B8CD-059C9C4C8F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9D4788E-6AD3-BF78-EE41-1F22281344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357253"/>
            <a:ext cx="5570911" cy="560460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DBF8BA9E-7182-8136-1BC9-9DC213B2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2743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 + Un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AD3FA78-5763-95D7-1682-12FFB6AEB0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UNIL-LOGOTYPE-BLUE-RGB-250513_DO-NOT-SHARE.jpeg">
            <a:extLst>
              <a:ext uri="{FF2B5EF4-FFF2-40B4-BE49-F238E27FC236}">
                <a16:creationId xmlns:a16="http://schemas.microsoft.com/office/drawing/2014/main" id="{A9220F31-8501-EC5B-C0E5-AE2BDB957B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1641B57A-E57D-F4F6-C89A-28673F264C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3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FB5427E5-FE23-5E97-2FDE-54FEB74D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9" name="Université de Lausanne">
            <a:extLst>
              <a:ext uri="{FF2B5EF4-FFF2-40B4-BE49-F238E27FC236}">
                <a16:creationId xmlns:a16="http://schemas.microsoft.com/office/drawing/2014/main" id="{04922F1D-56C6-C216-083E-FC69B5309FD0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>
                <a:solidFill>
                  <a:schemeClr val="bg1"/>
                </a:solidFill>
              </a:rPr>
              <a:t>Université de Lausanne</a:t>
            </a:r>
          </a:p>
        </p:txBody>
      </p:sp>
    </p:spTree>
    <p:extLst>
      <p:ext uri="{BB962C8B-B14F-4D97-AF65-F5344CB8AC3E}">
        <p14:creationId xmlns:p14="http://schemas.microsoft.com/office/powerpoint/2010/main" val="4109100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61B1CA8-438C-4DF1-286F-0477F111F4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0FCAC24C-69CB-310A-52DF-7F9EF4729D21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0D755B64-F61B-4ED4-47CF-E9A4B3E16C4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11664950" cy="254664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67414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 + U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AD7B45F6-8E66-7397-DF67-55923DCE43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AD6FEBFE-F34D-DC69-9CAA-E6DD50D64E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F35E0B0-152D-BCA5-5C76-7084F7E72C9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4"/>
            <a:ext cx="11664950" cy="197115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Université de Lausanne">
            <a:extLst>
              <a:ext uri="{FF2B5EF4-FFF2-40B4-BE49-F238E27FC236}">
                <a16:creationId xmlns:a16="http://schemas.microsoft.com/office/drawing/2014/main" id="{E0A309EE-9A6A-DB15-BC4A-EB6CC8FF4F51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/>
              <a:t>Université de Lausanne</a:t>
            </a: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7710DDC5-6F9A-376D-AA41-49790F5963A9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83890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CC722378-1B20-BA79-3082-BA85EC53E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8D864227-C440-DC59-193D-CD877BA6C4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547CF44D-33EE-2915-1397-BAB18452A29E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>
                <a:solidFill>
                  <a:schemeClr val="bg1"/>
                </a:solidFill>
              </a:rPr>
              <a:pPr/>
              <a:t>13.10.25</a:t>
            </a:fld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37B0329-FFDE-D4D3-8B66-5D0A6AFF3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11664950" cy="254664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11304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3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/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1A95DB15-32CB-2396-87D2-DCFB867B5A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6C8C226-4E9B-071A-4DF8-131CB3D0B7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10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+ Un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BEEAEB4B-F05A-3B69-3902-07E19EBFE9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r-CH" dirty="0"/>
              <a:t> </a:t>
            </a:r>
          </a:p>
        </p:txBody>
      </p:sp>
      <p:pic>
        <p:nvPicPr>
          <p:cNvPr id="7" name="UNIL-LOGOTYPE-BLUE-RGB-250513_DO-NOT-SHARE.jpeg">
            <a:extLst>
              <a:ext uri="{FF2B5EF4-FFF2-40B4-BE49-F238E27FC236}">
                <a16:creationId xmlns:a16="http://schemas.microsoft.com/office/drawing/2014/main" id="{BB3678B5-EEEE-4295-D37F-46A5E7C434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D908CC5-8BFB-0CA5-4975-C8B1DE0492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4"/>
            <a:ext cx="11664950" cy="197115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Université de Lausanne">
            <a:extLst>
              <a:ext uri="{FF2B5EF4-FFF2-40B4-BE49-F238E27FC236}">
                <a16:creationId xmlns:a16="http://schemas.microsoft.com/office/drawing/2014/main" id="{97F547C6-2551-BCEE-F9EF-E8255D89E651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BFB49C07-3CB3-AD8C-401D-9B9B1EC805F1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>
                <a:solidFill>
                  <a:schemeClr val="bg1"/>
                </a:solidFill>
              </a:rPr>
              <a:pPr/>
              <a:t>13.10.25</a:t>
            </a:fld>
            <a:endParaRPr lang="fr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98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4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24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FA7D8F2-2461-7F48-F151-91A649D9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13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F1BB8771-2FFB-00BE-E12C-9AAC31F876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3" name="Title of slide">
            <a:extLst>
              <a:ext uri="{FF2B5EF4-FFF2-40B4-BE49-F238E27FC236}">
                <a16:creationId xmlns:a16="http://schemas.microsoft.com/office/drawing/2014/main" id="{3FCCDEE7-F001-13E2-68E4-41293EA695BD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9" name="Lorem ipsum dolor sit amet, consectetur adipiscing elit.">
            <a:extLst>
              <a:ext uri="{FF2B5EF4-FFF2-40B4-BE49-F238E27FC236}">
                <a16:creationId xmlns:a16="http://schemas.microsoft.com/office/drawing/2014/main" id="{CD1D17DA-C798-B9F2-3D02-3375BB51AFFC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24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14805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nd TITL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-1" y="-2"/>
            <a:ext cx="12192001" cy="324649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2C486-0248-0C2B-F914-7AAFEBE2D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9" name="Title of slide">
            <a:extLst>
              <a:ext uri="{FF2B5EF4-FFF2-40B4-BE49-F238E27FC236}">
                <a16:creationId xmlns:a16="http://schemas.microsoft.com/office/drawing/2014/main" id="{B38D38D8-A912-311C-23CA-87A5FC03C28E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306160"/>
            <a:ext cx="11685900" cy="263215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10" name="Lorem ipsum dolor sit amet, consectetur adipiscing elit.">
            <a:extLst>
              <a:ext uri="{FF2B5EF4-FFF2-40B4-BE49-F238E27FC236}">
                <a16:creationId xmlns:a16="http://schemas.microsoft.com/office/drawing/2014/main" id="{D47D0705-41A3-A90E-49D9-5B702B53FBFF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90231"/>
            <a:ext cx="11685900" cy="260541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80000"/>
              </a:lnSpc>
              <a:buSzTx/>
              <a:buNone/>
              <a:defRPr sz="24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470783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1/2 V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0" y="-1"/>
            <a:ext cx="6096000" cy="6857999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49" y="297996"/>
            <a:ext cx="5479046" cy="580696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4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6416936" y="260351"/>
            <a:ext cx="5534714" cy="5835298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90000"/>
              </a:lnSpc>
              <a:buSzTx/>
              <a:buNone/>
              <a:defRPr sz="25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75B0D4D-082E-EB38-C4A4-F936C0626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09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5439B870-C087-B899-D2D2-787887F0D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  <a:prstGeom prst="rect">
            <a:avLst/>
          </a:prstGeom>
        </p:spPr>
        <p:txBody>
          <a:bodyPr>
            <a:noAutofit/>
          </a:bodyPr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2128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  <a:prstGeom prst="rect">
            <a:avLst/>
          </a:prstGeo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 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CBC8F0E-1D63-F632-9771-73E78C97F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696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11660646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19267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97754CC-E048-6AEF-98C1-BF5C486D7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185480F-961D-02AD-1AEA-032678E297D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11660646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8086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7CCEB15-D00F-7031-3B57-FA6BEB9B132F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9F2A2219-A330-156D-25E0-70BC2121D4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6A189028-778E-AE98-70C3-AFEAD395D157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E7DE02FE-675C-FC38-324F-CD422FB15DA2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348413" y="1844675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7584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271D25A9-206E-9CF9-877A-E7D067572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E60DCC5-672E-EEFA-B8CD-059C9C4C8F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9D4788E-6AD3-BF78-EE41-1F22281344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357253"/>
            <a:ext cx="5570911" cy="560460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DBF8BA9E-7182-8136-1BC9-9DC213B2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7268259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9BF0941-F16C-BB94-5EB6-5AAAAB7BF0C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41A6CCE-8358-C48E-5093-10FDA9F41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D7EE21E-6059-EDA3-6CB6-6EF0BE8C79D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BF454B86-7116-3C34-DA1D-371253ECB156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348413" y="1844675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9287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ext &amp; Bullet point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78B96635-4C8B-49F9-95D5-5B9FF2663451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900964"/>
          </a:xfrm>
          <a:prstGeom prst="rect">
            <a:avLst/>
          </a:prstGeom>
        </p:spPr>
        <p:txBody>
          <a:bodyPr>
            <a:noAutofit/>
          </a:bodyPr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300" baseline="0"/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FF1DB5A0-E8DD-8446-19A5-CC643CEC4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422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ext &amp; Bullet point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873750"/>
          </a:xfrm>
          <a:prstGeom prst="rect">
            <a:avLst/>
          </a:prstGeom>
        </p:spPr>
        <p:txBody>
          <a:bodyPr>
            <a:noAutofit/>
          </a:bodyPr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B743734-5021-BCD4-1884-BE7A0E8F5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489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456B89B-122A-7BBF-FD83-8C54FF073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32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SzPct val="123000"/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3282A8A4-9B4B-83AB-0E51-72CEBFAAF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9413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524EBD5B-C3A7-B289-7AD4-3069EA097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6D2CD8EC-E6CC-70B7-6CB1-9D90A893C2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8E8F0E76-5E1C-1153-99DB-E661BC3455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SzPct val="123000"/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62257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3343"/>
            <a:ext cx="5612199" cy="11665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0950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342CD0A-5BBD-1791-6CE5-67CDD0AED4F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A7329B36-28C6-970D-8D86-6D2A398C4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7223F15C-9E05-DE26-42C3-CF884F3F756A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805D9C5-2658-229A-80E0-F458F019B9C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4691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mage 1/2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EEA4B393-0A5E-6BAE-C166-B87BDF1ABE6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3" name="Espace réservé pour une image  11">
            <a:extLst>
              <a:ext uri="{FF2B5EF4-FFF2-40B4-BE49-F238E27FC236}">
                <a16:creationId xmlns:a16="http://schemas.microsoft.com/office/drawing/2014/main" id="{059041A2-7741-4AE1-5E8D-B5E6731DBE7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2156D-544D-E44A-DF37-1DF197EC2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0E8AA4B-E519-A78E-8192-51917FA8250F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49256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66650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Espace réservé pour une image  11">
            <a:extLst>
              <a:ext uri="{FF2B5EF4-FFF2-40B4-BE49-F238E27FC236}">
                <a16:creationId xmlns:a16="http://schemas.microsoft.com/office/drawing/2014/main" id="{F22E5360-32A0-B9BE-978D-98A12928580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FA645759-8568-EF7F-BBCF-B7E595DE4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6DD0417E-C663-C1A3-42C0-A3070A2AC8ED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5AF750E-A41D-F132-66B2-32316F0EB0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326411"/>
            <a:ext cx="4207262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AC0DC66C-40D3-ADF8-1316-C48FD01941B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210050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6843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86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50476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4" name="Espace réservé pour une image  11">
            <a:extLst>
              <a:ext uri="{FF2B5EF4-FFF2-40B4-BE49-F238E27FC236}">
                <a16:creationId xmlns:a16="http://schemas.microsoft.com/office/drawing/2014/main" id="{5606DBC5-A758-5358-727F-E4ABB89EC24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720415-2E62-1C3A-29C3-09C25859F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57B25D63-4424-3D8B-7861-CF6B86F55856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668382B5-65BD-B1BB-69D0-20BD9E47BDA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210050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2879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6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7312C287-FE98-0C0F-E0D4-CD26B3F45D0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ED3E85D9-82BC-2765-3BF6-2996DAA30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FBD72B35-EB71-7508-D659-909C6F3D36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E3A5C59E-C3FB-9CCC-E6EF-F312FF39ED4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00600" y="2240992"/>
            <a:ext cx="4090951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351545F-F47D-A484-7524-B0513DDC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326411"/>
            <a:ext cx="8636386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A7F6DED-7D40-3DE2-E30E-48195358FAA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69ED2F2B-A591-40D1-45D0-4685F0627CA0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4800600" y="1844675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62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 + Un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AD3FA78-5763-95D7-1682-12FFB6AEB0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UNIL-LOGOTYPE-BLUE-RGB-250513_DO-NOT-SHARE.jpeg">
            <a:extLst>
              <a:ext uri="{FF2B5EF4-FFF2-40B4-BE49-F238E27FC236}">
                <a16:creationId xmlns:a16="http://schemas.microsoft.com/office/drawing/2014/main" id="{A9220F31-8501-EC5B-C0E5-AE2BDB957B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1641B57A-E57D-F4F6-C89A-28673F264C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3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FB5427E5-FE23-5E97-2FDE-54FEB74D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9" name="Université de Lausanne">
            <a:extLst>
              <a:ext uri="{FF2B5EF4-FFF2-40B4-BE49-F238E27FC236}">
                <a16:creationId xmlns:a16="http://schemas.microsoft.com/office/drawing/2014/main" id="{04922F1D-56C6-C216-083E-FC69B5309FD0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>
                <a:solidFill>
                  <a:schemeClr val="bg1"/>
                </a:solidFill>
              </a:rPr>
              <a:t>Université de Lausanne</a:t>
            </a:r>
          </a:p>
        </p:txBody>
      </p:sp>
    </p:spTree>
    <p:extLst>
      <p:ext uri="{BB962C8B-B14F-4D97-AF65-F5344CB8AC3E}">
        <p14:creationId xmlns:p14="http://schemas.microsoft.com/office/powerpoint/2010/main" val="5145773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1DC1F6-26D1-33C3-F257-5D0752BD7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25" name="Espace réservé pour une image  11">
            <a:extLst>
              <a:ext uri="{FF2B5EF4-FFF2-40B4-BE49-F238E27FC236}">
                <a16:creationId xmlns:a16="http://schemas.microsoft.com/office/drawing/2014/main" id="{7350FC0F-7112-49D3-617C-3BABC1FDE46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BD01BE96-A8D9-FF76-D87C-50167E5710A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D08614B4-DAD8-DB71-B8A4-CCA1BEAB599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00600" y="2240992"/>
            <a:ext cx="4090951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21CC2BE5-9457-6FC5-0F73-D27D72A2016E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A96F71D-E9CF-94D4-59FE-5022B64564EE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4800600" y="1844675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3587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D201A34E-548C-7DB6-AFB6-463004C363C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" y="0"/>
            <a:ext cx="12192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fr-FR"/>
              <a:t>Cliquez sur l'icône pour ajouter une image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431018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1">
            <a:extLst>
              <a:ext uri="{FF2B5EF4-FFF2-40B4-BE49-F238E27FC236}">
                <a16:creationId xmlns:a16="http://schemas.microsoft.com/office/drawing/2014/main" id="{C58A793C-BF36-9AD6-690A-A91F8C5839B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-1" y="0"/>
            <a:ext cx="6096001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fr-FR"/>
              <a:t>Cliquez sur l'icône pour ajouter une image</a:t>
            </a:r>
            <a:endParaRPr lang="fr-CH"/>
          </a:p>
        </p:txBody>
      </p:sp>
      <p:sp>
        <p:nvSpPr>
          <p:cNvPr id="3" name="Espace réservé pour une image  11">
            <a:extLst>
              <a:ext uri="{FF2B5EF4-FFF2-40B4-BE49-F238E27FC236}">
                <a16:creationId xmlns:a16="http://schemas.microsoft.com/office/drawing/2014/main" id="{5C3A0344-DB1B-3532-9EAD-F4783884FD52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fr-FR"/>
              <a:t>Cliquez sur l'icône pour ajouter une image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5088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0D4ADB7-46D3-BF65-2961-7DDC1CE3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037AFC2-9FAB-415D-9DD2-99E66362DBA6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8E53127-EF86-42FE-7B26-3709AE26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43B954-BAB0-2613-AE67-F4130A3AB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E9C35F45-79D6-A609-53E8-75C38289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519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5439B870-C087-B899-D2D2-787887F0D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  <a:prstGeom prst="rect">
            <a:avLst/>
          </a:prstGeom>
        </p:spPr>
        <p:txBody>
          <a:bodyPr>
            <a:noAutofit/>
          </a:bodyPr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883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  <a:prstGeom prst="rect">
            <a:avLst/>
          </a:prstGeo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 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CBC8F0E-1D63-F632-9771-73E78C97F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499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11660646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49601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97754CC-E048-6AEF-98C1-BF5C486D7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185480F-961D-02AD-1AEA-032678E297D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11660646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2399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7CCEB15-D00F-7031-3B57-FA6BEB9B132F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9F2A2219-A330-156D-25E0-70BC2121D4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6A189028-778E-AE98-70C3-AFEAD395D157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E7DE02FE-675C-FC38-324F-CD422FB15DA2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348413" y="1844675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0530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9BF0941-F16C-BB94-5EB6-5AAAAB7BF0C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243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41A6CCE-8358-C48E-5093-10FDA9F41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6411"/>
            <a:ext cx="11660575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D7EE21E-6059-EDA3-6CB6-6EF0BE8C79D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BF454B86-7116-3C34-DA1D-371253ECB156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348413" y="1844675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0552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61B1CA8-438C-4DF1-286F-0477F111F4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0FCAC24C-69CB-310A-52DF-7F9EF4729D21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0D755B64-F61B-4ED4-47CF-E9A4B3E16C4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11664950" cy="254664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95725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ext &amp; Bullet point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873750"/>
          </a:xfrm>
          <a:prstGeom prst="rect">
            <a:avLst/>
          </a:prstGeom>
        </p:spPr>
        <p:txBody>
          <a:bodyPr>
            <a:noAutofit/>
          </a:bodyPr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B743734-5021-BCD4-1884-BE7A0E8F5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535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456B89B-122A-7BBF-FD83-8C54FF073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SzPct val="123000"/>
              <a:buFontTx/>
              <a:buNone/>
              <a:defRPr sz="18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3282A8A4-9B4B-83AB-0E51-72CEBFAAF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196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524EBD5B-C3A7-B289-7AD4-3069EA097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6D2CD8EC-E6CC-70B7-6CB1-9D90A893C2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8E8F0E76-5E1C-1153-99DB-E661BC3455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SzPct val="123000"/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00099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323343"/>
            <a:ext cx="5612199" cy="11665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0950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342CD0A-5BBD-1791-6CE5-67CDD0AED4F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A7329B36-28C6-970D-8D86-6D2A398C4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7223F15C-9E05-DE26-42C3-CF884F3F756A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805D9C5-2658-229A-80E0-F458F019B9C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3" y="1850120"/>
            <a:ext cx="5614987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953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mage 1/2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EEA4B393-0A5E-6BAE-C166-B87BDF1ABE6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3" name="Espace réservé pour une image  11">
            <a:extLst>
              <a:ext uri="{FF2B5EF4-FFF2-40B4-BE49-F238E27FC236}">
                <a16:creationId xmlns:a16="http://schemas.microsoft.com/office/drawing/2014/main" id="{059041A2-7741-4AE1-5E8D-B5E6731DBE7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2156D-544D-E44A-DF37-1DF197EC2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0E8AA4B-E519-A78E-8192-51917FA8250F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331522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66650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Espace réservé pour une image  11">
            <a:extLst>
              <a:ext uri="{FF2B5EF4-FFF2-40B4-BE49-F238E27FC236}">
                <a16:creationId xmlns:a16="http://schemas.microsoft.com/office/drawing/2014/main" id="{F22E5360-32A0-B9BE-978D-98A12928580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FA645759-8568-EF7F-BBCF-B7E595DE4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6DD0417E-C663-C1A3-42C0-A3070A2AC8ED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5AF750E-A41D-F132-66B2-32316F0EB0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326411"/>
            <a:ext cx="4207262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AC0DC66C-40D3-ADF8-1316-C48FD01941B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210050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005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86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50476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4" name="Espace réservé pour une image  11">
            <a:extLst>
              <a:ext uri="{FF2B5EF4-FFF2-40B4-BE49-F238E27FC236}">
                <a16:creationId xmlns:a16="http://schemas.microsoft.com/office/drawing/2014/main" id="{5606DBC5-A758-5358-727F-E4ABB89EC24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720415-2E62-1C3A-29C3-09C25859F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57B25D63-4424-3D8B-7861-CF6B86F55856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668382B5-65BD-B1BB-69D0-20BD9E47BDA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210050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3145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6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7312C287-FE98-0C0F-E0D4-CD26B3F45D0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ED3E85D9-82BC-2765-3BF6-2996DAA30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FBD72B35-EB71-7508-D659-909C6F3D36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E3A5C59E-C3FB-9CCC-E6EF-F312FF39ED4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00600" y="2240992"/>
            <a:ext cx="4090951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351545F-F47D-A484-7524-B0513DDC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326411"/>
            <a:ext cx="8636386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spc="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A7F6DED-7D40-3DE2-E30E-48195358FAA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69ED2F2B-A591-40D1-45D0-4685F0627CA0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4800600" y="1844675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3870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>
            <a:noAutofit/>
          </a:bodyPr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1DC1F6-26D1-33C3-F257-5D0752BD7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25" name="Espace réservé pour une image  11">
            <a:extLst>
              <a:ext uri="{FF2B5EF4-FFF2-40B4-BE49-F238E27FC236}">
                <a16:creationId xmlns:a16="http://schemas.microsoft.com/office/drawing/2014/main" id="{7350FC0F-7112-49D3-617C-3BABC1FDE46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BD01BE96-A8D9-FF76-D87C-50167E5710A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D08614B4-DAD8-DB71-B8A4-CCA1BEAB599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00600" y="2240992"/>
            <a:ext cx="4090951" cy="39025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21CC2BE5-9457-6FC5-0F73-D27D72A2016E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5114" y="1850120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A96F71D-E9CF-94D4-59FE-5022B64564EE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4800600" y="1844675"/>
            <a:ext cx="4067174" cy="3156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SzTx/>
              <a:buNone/>
              <a:defRPr sz="1800" spc="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if necessary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1524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0D4ADB7-46D3-BF65-2961-7DDC1CE3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037AFC2-9FAB-415D-9DD2-99E66362DBA6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8E53127-EF86-42FE-7B26-3709AE26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43B954-BAB0-2613-AE67-F4130A3AB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E9C35F45-79D6-A609-53E8-75C38289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43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 + U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AD7B45F6-8E66-7397-DF67-55923DCE43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AD6FEBFE-F34D-DC69-9CAA-E6DD50D64E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F35E0B0-152D-BCA5-5C76-7084F7E72C9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4"/>
            <a:ext cx="11664950" cy="197115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Université de Lausanne">
            <a:extLst>
              <a:ext uri="{FF2B5EF4-FFF2-40B4-BE49-F238E27FC236}">
                <a16:creationId xmlns:a16="http://schemas.microsoft.com/office/drawing/2014/main" id="{E0A309EE-9A6A-DB15-BC4A-EB6CC8FF4F51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/>
              <a:t>Université de Lausanne</a:t>
            </a: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7710DDC5-6F9A-376D-AA41-49790F5963A9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53358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CC722378-1B20-BA79-3082-BA85EC53E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8D864227-C440-DC59-193D-CD877BA6C4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547CF44D-33EE-2915-1397-BAB18452A29E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>
                <a:solidFill>
                  <a:schemeClr val="bg1"/>
                </a:solidFill>
              </a:rPr>
              <a:pPr/>
              <a:t>13.10.25</a:t>
            </a:fld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37B0329-FFDE-D4D3-8B66-5D0A6AFF3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11664950" cy="254664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058247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+ Un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BEEAEB4B-F05A-3B69-3902-07E19EBFE9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r-CH" dirty="0"/>
              <a:t> </a:t>
            </a:r>
          </a:p>
        </p:txBody>
      </p:sp>
      <p:pic>
        <p:nvPicPr>
          <p:cNvPr id="7" name="UNIL-LOGOTYPE-BLUE-RGB-250513_DO-NOT-SHARE.jpeg">
            <a:extLst>
              <a:ext uri="{FF2B5EF4-FFF2-40B4-BE49-F238E27FC236}">
                <a16:creationId xmlns:a16="http://schemas.microsoft.com/office/drawing/2014/main" id="{BB3678B5-EEEE-4295-D37F-46A5E7C434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D908CC5-8BFB-0CA5-4975-C8B1DE0492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835844"/>
            <a:ext cx="11664950" cy="197115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65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8" name="Université de Lausanne">
            <a:extLst>
              <a:ext uri="{FF2B5EF4-FFF2-40B4-BE49-F238E27FC236}">
                <a16:creationId xmlns:a16="http://schemas.microsoft.com/office/drawing/2014/main" id="{97F547C6-2551-BCEE-F9EF-E8255D89E651}"/>
              </a:ext>
            </a:extLst>
          </p:cNvPr>
          <p:cNvSpPr txBox="1"/>
          <p:nvPr userDrawn="1"/>
        </p:nvSpPr>
        <p:spPr>
          <a:xfrm>
            <a:off x="247752" y="202586"/>
            <a:ext cx="2510303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1600" b="1" spc="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BFB49C07-3CB3-AD8C-401D-9B9B1EC805F1}"/>
              </a:ext>
            </a:extLst>
          </p:cNvPr>
          <p:cNvSpPr txBox="1">
            <a:spLocks/>
          </p:cNvSpPr>
          <p:nvPr userDrawn="1"/>
        </p:nvSpPr>
        <p:spPr>
          <a:xfrm>
            <a:off x="9939315" y="3153978"/>
            <a:ext cx="1985229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fr-FR"/>
            </a:defPPr>
            <a:lvl1pPr marL="0" algn="r" defTabSz="914377" rtl="0" eaLnBrk="1" latinLnBrk="0" hangingPunct="1"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A64E70-182C-445C-940D-5CAC88D4277F}" type="datetime1">
              <a:rPr lang="fr-CH" smtClean="0">
                <a:solidFill>
                  <a:schemeClr val="bg1"/>
                </a:solidFill>
              </a:rPr>
              <a:pPr/>
              <a:t>13.10.25</a:t>
            </a:fld>
            <a:endParaRPr lang="fr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200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48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SzTx/>
              <a:buNone/>
              <a:defRPr sz="2400" spc="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FA7D8F2-2461-7F48-F151-91A649D9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1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A41D4EE8-1CCD-878F-C355-F9B43BB86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baseline="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BB61CF59-9516-0F3D-9818-FB7ABCEB6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aseline="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A169F498-44B9-C2B1-44B2-4241DDDBD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 baseline="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10" name="Espace réservé du titre 6">
            <a:extLst>
              <a:ext uri="{FF2B5EF4-FFF2-40B4-BE49-F238E27FC236}">
                <a16:creationId xmlns:a16="http://schemas.microsoft.com/office/drawing/2014/main" id="{723B1AC7-1EC3-9102-75BC-6173D7104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309436"/>
            <a:ext cx="11660034" cy="13455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AAF4ED45-AFB2-6D63-E23F-8C46B0BF3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818368"/>
            <a:ext cx="11664949" cy="41755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3694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A41D4EE8-1CCD-878F-C355-F9B43BB86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baseline="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BB61CF59-9516-0F3D-9818-FB7ABCEB6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aseline="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A169F498-44B9-C2B1-44B2-4241DDDBD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 baseline="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10" name="Espace réservé du titre 6">
            <a:extLst>
              <a:ext uri="{FF2B5EF4-FFF2-40B4-BE49-F238E27FC236}">
                <a16:creationId xmlns:a16="http://schemas.microsoft.com/office/drawing/2014/main" id="{723B1AC7-1EC3-9102-75BC-6173D7104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309436"/>
            <a:ext cx="11660034" cy="13455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AAF4ED45-AFB2-6D63-E23F-8C46B0BF3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818368"/>
            <a:ext cx="11664949" cy="41755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6356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a date 3">
            <a:extLst>
              <a:ext uri="{FF2B5EF4-FFF2-40B4-BE49-F238E27FC236}">
                <a16:creationId xmlns:a16="http://schemas.microsoft.com/office/drawing/2014/main" id="{E46811F5-23FC-B61E-BBC2-C07D8E297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baseline="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B6FDDC86-AFF4-4F06-27F1-482B8D5C95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aseline="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CF4365FD-86C0-2728-8430-424513FE4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 baseline="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15" name="Espace réservé du titre 6">
            <a:extLst>
              <a:ext uri="{FF2B5EF4-FFF2-40B4-BE49-F238E27FC236}">
                <a16:creationId xmlns:a16="http://schemas.microsoft.com/office/drawing/2014/main" id="{84A6E0F5-3F41-336C-CD7D-07AA87515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309436"/>
            <a:ext cx="11660034" cy="13455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6C9BBF33-EC8C-3708-B46B-CF277BC9ED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818368"/>
            <a:ext cx="11664949" cy="40822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978671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 spc="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  <p15:guide id="5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a date 3">
            <a:extLst>
              <a:ext uri="{FF2B5EF4-FFF2-40B4-BE49-F238E27FC236}">
                <a16:creationId xmlns:a16="http://schemas.microsoft.com/office/drawing/2014/main" id="{E46811F5-23FC-B61E-BBC2-C07D8E297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 baseline="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B6FDDC86-AFF4-4F06-27F1-482B8D5C95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aseline="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CF4365FD-86C0-2728-8430-424513FE4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 baseline="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15" name="Espace réservé du titre 6">
            <a:extLst>
              <a:ext uri="{FF2B5EF4-FFF2-40B4-BE49-F238E27FC236}">
                <a16:creationId xmlns:a16="http://schemas.microsoft.com/office/drawing/2014/main" id="{84A6E0F5-3F41-336C-CD7D-07AA87515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309436"/>
            <a:ext cx="11660034" cy="13455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6C9BBF33-EC8C-3708-B46B-CF277BC9ED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818368"/>
            <a:ext cx="11664949" cy="40822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1381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8" r:id="rId1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 spc="0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  <p15:guide id="5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A0D1A20-78C1-5F1A-DB44-F446C4102FBD}"/>
              </a:ext>
            </a:extLst>
          </p:cNvPr>
          <p:cNvSpPr/>
          <p:nvPr/>
        </p:nvSpPr>
        <p:spPr>
          <a:xfrm>
            <a:off x="6348413" y="1600199"/>
            <a:ext cx="5398407" cy="42563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9ADD9-5FCD-DEEE-12A7-359D49F5C53D}"/>
              </a:ext>
            </a:extLst>
          </p:cNvPr>
          <p:cNvSpPr>
            <a:spLocks/>
          </p:cNvSpPr>
          <p:nvPr/>
        </p:nvSpPr>
        <p:spPr>
          <a:xfrm>
            <a:off x="79781" y="85917"/>
            <a:ext cx="12034486" cy="6695371"/>
          </a:xfrm>
          <a:prstGeom prst="rect">
            <a:avLst/>
          </a:prstGeom>
          <a:noFill/>
          <a:ln w="161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C22711EF-36BE-6015-AA3E-856C2D8EACE9}"/>
              </a:ext>
            </a:extLst>
          </p:cNvPr>
          <p:cNvSpPr txBox="1">
            <a:spLocks/>
          </p:cNvSpPr>
          <p:nvPr/>
        </p:nvSpPr>
        <p:spPr>
          <a:xfrm>
            <a:off x="153860" y="67433"/>
            <a:ext cx="11960406" cy="5699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GUIDE TO USING THE TEXTS: delete this slide once the presentation is over!</a:t>
            </a:r>
            <a:endParaRPr lang="fr-CH" sz="1800" dirty="0">
              <a:solidFill>
                <a:schemeClr val="bg1"/>
              </a:solidFill>
            </a:endParaRPr>
          </a:p>
        </p:txBody>
      </p:sp>
      <p:sp>
        <p:nvSpPr>
          <p:cNvPr id="8" name="Titre 2">
            <a:extLst>
              <a:ext uri="{FF2B5EF4-FFF2-40B4-BE49-F238E27FC236}">
                <a16:creationId xmlns:a16="http://schemas.microsoft.com/office/drawing/2014/main" id="{04F80583-996E-1E5C-8034-35D5C625D550}"/>
              </a:ext>
            </a:extLst>
          </p:cNvPr>
          <p:cNvSpPr txBox="1">
            <a:spLocks/>
          </p:cNvSpPr>
          <p:nvPr/>
        </p:nvSpPr>
        <p:spPr>
          <a:xfrm>
            <a:off x="98433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sz="3200" b="0" dirty="0" err="1">
                <a:solidFill>
                  <a:schemeClr val="bg2"/>
                </a:solidFill>
              </a:rPr>
              <a:t>Title</a:t>
            </a:r>
            <a:r>
              <a:rPr lang="fr-CH" sz="3200" b="0" dirty="0">
                <a:solidFill>
                  <a:schemeClr val="bg2"/>
                </a:solidFill>
              </a:rPr>
              <a:t> of slide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7C14C76-A2AF-EB6F-EA34-F0E87E9EB0D7}"/>
              </a:ext>
            </a:extLst>
          </p:cNvPr>
          <p:cNvSpPr txBox="1">
            <a:spLocks/>
          </p:cNvSpPr>
          <p:nvPr/>
        </p:nvSpPr>
        <p:spPr>
          <a:xfrm>
            <a:off x="99851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b="0" dirty="0" err="1"/>
              <a:t>Subtitle</a:t>
            </a:r>
            <a:endParaRPr lang="fr-CH" b="0" dirty="0"/>
          </a:p>
        </p:txBody>
      </p:sp>
      <p:sp>
        <p:nvSpPr>
          <p:cNvPr id="10" name="Espace réservé du contenu 33">
            <a:extLst>
              <a:ext uri="{FF2B5EF4-FFF2-40B4-BE49-F238E27FC236}">
                <a16:creationId xmlns:a16="http://schemas.microsoft.com/office/drawing/2014/main" id="{9F0400F6-EC36-CC56-D71B-46249D1B3916}"/>
              </a:ext>
            </a:extLst>
          </p:cNvPr>
          <p:cNvSpPr txBox="1">
            <a:spLocks/>
          </p:cNvSpPr>
          <p:nvPr/>
        </p:nvSpPr>
        <p:spPr>
          <a:xfrm>
            <a:off x="960665" y="3380013"/>
            <a:ext cx="4493078" cy="2068286"/>
          </a:xfrm>
          <a:prstGeom prst="rect">
            <a:avLst/>
          </a:prstGeom>
        </p:spPr>
        <p:txBody>
          <a:bodyPr/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First-</a:t>
            </a:r>
            <a:r>
              <a:rPr lang="fr-CH" dirty="0" err="1"/>
              <a:t>level</a:t>
            </a:r>
            <a:r>
              <a:rPr lang="fr-CH" dirty="0"/>
              <a:t> </a:t>
            </a:r>
            <a:r>
              <a:rPr lang="fr-CH" dirty="0" err="1"/>
              <a:t>bullet</a:t>
            </a:r>
            <a:r>
              <a:rPr lang="fr-CH" dirty="0"/>
              <a:t> </a:t>
            </a:r>
            <a:r>
              <a:rPr lang="fr-CH" dirty="0" err="1"/>
              <a:t>list</a:t>
            </a:r>
            <a:br>
              <a:rPr lang="fr-CH" dirty="0"/>
            </a:br>
            <a:endParaRPr lang="fr-CH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regular text, remove the list option           </a:t>
            </a:r>
            <a:br>
              <a:rPr lang="en-US" dirty="0"/>
            </a:br>
            <a:r>
              <a:rPr lang="en-US" dirty="0"/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lvl="1"/>
            <a:r>
              <a:rPr lang="en-US" dirty="0"/>
              <a:t>Second-level bullet list</a:t>
            </a:r>
          </a:p>
          <a:p>
            <a:pPr lvl="2"/>
            <a:r>
              <a:rPr lang="en-US" dirty="0"/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emphasis in the text, use </a:t>
            </a:r>
            <a:r>
              <a:rPr lang="en-US" b="1" dirty="0"/>
              <a:t>bold</a:t>
            </a:r>
            <a:r>
              <a:rPr lang="en-US" dirty="0"/>
              <a:t> </a:t>
            </a:r>
            <a:r>
              <a:rPr lang="en-US" b="1" dirty="0"/>
              <a:t>black</a:t>
            </a:r>
            <a:r>
              <a:rPr lang="en-US" dirty="0"/>
              <a:t> or </a:t>
            </a:r>
            <a:r>
              <a:rPr lang="en-US" b="1" dirty="0">
                <a:solidFill>
                  <a:schemeClr val="bg2"/>
                </a:solidFill>
              </a:rPr>
              <a:t>bold blue</a:t>
            </a:r>
            <a:r>
              <a:rPr lang="en-US" dirty="0"/>
              <a:t>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10E848E-FD90-8922-C4AB-D6AC55277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91" y="3736691"/>
            <a:ext cx="476250" cy="3714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AA45D00-BDBD-DCAF-2BEE-CDEF9E5443FB}"/>
              </a:ext>
            </a:extLst>
          </p:cNvPr>
          <p:cNvSpPr/>
          <p:nvPr/>
        </p:nvSpPr>
        <p:spPr>
          <a:xfrm>
            <a:off x="481693" y="1600199"/>
            <a:ext cx="5398407" cy="42563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Titre 2">
            <a:extLst>
              <a:ext uri="{FF2B5EF4-FFF2-40B4-BE49-F238E27FC236}">
                <a16:creationId xmlns:a16="http://schemas.microsoft.com/office/drawing/2014/main" id="{C8299A73-063F-1B48-CA6B-4D22A358919F}"/>
              </a:ext>
            </a:extLst>
          </p:cNvPr>
          <p:cNvSpPr txBox="1">
            <a:spLocks/>
          </p:cNvSpPr>
          <p:nvPr/>
        </p:nvSpPr>
        <p:spPr>
          <a:xfrm>
            <a:off x="685105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sz="3200" b="0" dirty="0" err="1">
                <a:solidFill>
                  <a:schemeClr val="bg1"/>
                </a:solidFill>
              </a:rPr>
              <a:t>Title</a:t>
            </a:r>
            <a:r>
              <a:rPr lang="fr-CH" sz="3200" b="0" dirty="0">
                <a:solidFill>
                  <a:schemeClr val="bg1"/>
                </a:solidFill>
              </a:rPr>
              <a:t> of slide</a:t>
            </a:r>
          </a:p>
        </p:txBody>
      </p:sp>
      <p:sp>
        <p:nvSpPr>
          <p:cNvPr id="14" name="Espace réservé du texte 7">
            <a:extLst>
              <a:ext uri="{FF2B5EF4-FFF2-40B4-BE49-F238E27FC236}">
                <a16:creationId xmlns:a16="http://schemas.microsoft.com/office/drawing/2014/main" id="{58CE794D-98B7-6C1A-1C88-FFBF0E4AD1BD}"/>
              </a:ext>
            </a:extLst>
          </p:cNvPr>
          <p:cNvSpPr txBox="1">
            <a:spLocks/>
          </p:cNvSpPr>
          <p:nvPr/>
        </p:nvSpPr>
        <p:spPr>
          <a:xfrm>
            <a:off x="686523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b="0" dirty="0" err="1">
                <a:solidFill>
                  <a:schemeClr val="bg1"/>
                </a:solidFill>
              </a:rPr>
              <a:t>Subtitle</a:t>
            </a:r>
            <a:endParaRPr lang="fr-CH" b="0" dirty="0">
              <a:solidFill>
                <a:schemeClr val="bg1"/>
              </a:solidFill>
            </a:endParaRPr>
          </a:p>
        </p:txBody>
      </p:sp>
      <p:sp>
        <p:nvSpPr>
          <p:cNvPr id="15" name="Espace réservé du contenu 33">
            <a:extLst>
              <a:ext uri="{FF2B5EF4-FFF2-40B4-BE49-F238E27FC236}">
                <a16:creationId xmlns:a16="http://schemas.microsoft.com/office/drawing/2014/main" id="{751D6AF4-CB44-D30C-061F-E227ABDD4232}"/>
              </a:ext>
            </a:extLst>
          </p:cNvPr>
          <p:cNvSpPr txBox="1">
            <a:spLocks/>
          </p:cNvSpPr>
          <p:nvPr/>
        </p:nvSpPr>
        <p:spPr>
          <a:xfrm>
            <a:off x="6827385" y="3380013"/>
            <a:ext cx="4493078" cy="20682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solidFill>
                  <a:schemeClr val="bg1"/>
                </a:solidFill>
              </a:rPr>
              <a:t>First-</a:t>
            </a:r>
            <a:r>
              <a:rPr lang="fr-CH" dirty="0" err="1">
                <a:solidFill>
                  <a:schemeClr val="bg1"/>
                </a:solidFill>
              </a:rPr>
              <a:t>level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bullet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list</a:t>
            </a:r>
            <a:br>
              <a:rPr lang="fr-CH" dirty="0">
                <a:solidFill>
                  <a:schemeClr val="bg1"/>
                </a:solidFill>
              </a:rPr>
            </a:br>
            <a:endParaRPr lang="fr-CH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regular text, remove the list option          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Second-level bullet list</a:t>
            </a:r>
          </a:p>
          <a:p>
            <a:pPr lvl="2"/>
            <a:r>
              <a:rPr lang="en-US" dirty="0">
                <a:solidFill>
                  <a:schemeClr val="bg1"/>
                </a:solidFill>
              </a:rPr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emphasis in the text, use </a:t>
            </a:r>
            <a:r>
              <a:rPr lang="en-US" b="1" dirty="0">
                <a:solidFill>
                  <a:schemeClr val="bg1"/>
                </a:solidFill>
              </a:rPr>
              <a:t>bold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white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6AC747B-8808-67E7-D58A-BF157C6FF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4" t="23384" r="7808" b="20078"/>
          <a:stretch>
            <a:fillRect/>
          </a:stretch>
        </p:blipFill>
        <p:spPr>
          <a:xfrm>
            <a:off x="10067538" y="3779752"/>
            <a:ext cx="358652" cy="21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02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EBE811A3-3510-350C-6C81-B58B57C7460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726538A5-D750-B827-FFDE-1E167316C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40507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C333264-9FDB-FDBF-06E6-3688BAF9A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F3AADE0-C0BB-AD84-E309-C0EC65FD2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30E41-380D-2C93-8927-1D0CD40E0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D63B1C1-FDD5-9537-5E4C-C0808D23B76B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D52A299-3655-2D54-CB10-9B43CB2A2AB4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03091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8E60F3A-AB1B-1BA6-2A46-24F143EE0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75E739C-727C-0139-86D5-F3F624776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EF9CB3-0D9A-1EBB-5C09-C8A17A1A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E0356E7-B904-8FCB-50B2-2F41451F3BD6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324EEC6-E66D-A357-6898-7B49F81DBB22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67686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1444C35-1F4D-DC02-6275-F2C0818D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6FCBB1-6CF6-B9BC-3845-A37BEE8CE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BC1D114-28D7-F286-3517-034AB9B1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ED6EA9D-0D7C-D2F2-B8E9-0A0771AB6403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3526379-AC20-FBFB-96A7-35C431CDFB7B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9831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DE6D6B-1950-7B58-464E-BAF3FFD6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496B511-E30A-6D71-C574-6F3A79953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3125B73-0449-4071-FB8D-6BD4A0A38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DCFF25-F613-31B9-196C-D9386BEAAC1B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543F498-4FEC-5165-1CD4-5E0FBAB3EB5E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10200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F79950FB-2E7D-ED00-2FA6-874DCC136B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15F3A418-E659-9F53-BDDC-BCD7A7216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D690FB-B3EE-9E50-FB55-5112DFE05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420744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470FE-DB66-6E75-286A-A4C452C2FC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E5C84B1-7CA7-51E6-FF17-93D7E990A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6404624-861C-FD8D-55A0-7A6AE9A646F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8360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D3B81518-2E2D-0B4A-9DF2-E0E502EAEF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8A797C6E-E641-4D28-FFA6-080F5D375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8BCF0F-A0E4-BE13-F2CC-070306B7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865614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15B93D44-36E1-89EF-3514-B11171CFF0A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066C1857-2B78-E0D3-B14E-8DC8C1CAB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5D105F-FCBB-910D-4920-B3D03F6EA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738884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57420580-C1E0-1FC5-9A12-C432C7F474C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F07A239B-347A-727D-C7CC-F9CD186C8B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70928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6DA70-FECC-CC92-467D-249AE159C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E4D6C-F9C2-3A75-E854-01588AD4DB7E}"/>
              </a:ext>
            </a:extLst>
          </p:cNvPr>
          <p:cNvSpPr/>
          <p:nvPr/>
        </p:nvSpPr>
        <p:spPr>
          <a:xfrm>
            <a:off x="6348413" y="1600199"/>
            <a:ext cx="5398407" cy="42563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C985EC-1763-BAE3-85B8-2A01D669FA0F}"/>
              </a:ext>
            </a:extLst>
          </p:cNvPr>
          <p:cNvSpPr>
            <a:spLocks/>
          </p:cNvSpPr>
          <p:nvPr/>
        </p:nvSpPr>
        <p:spPr>
          <a:xfrm>
            <a:off x="79781" y="85917"/>
            <a:ext cx="12034486" cy="6695371"/>
          </a:xfrm>
          <a:prstGeom prst="rect">
            <a:avLst/>
          </a:prstGeom>
          <a:noFill/>
          <a:ln w="161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39631DF7-4DC5-615E-3E45-BFBE087E1926}"/>
              </a:ext>
            </a:extLst>
          </p:cNvPr>
          <p:cNvSpPr txBox="1">
            <a:spLocks/>
          </p:cNvSpPr>
          <p:nvPr/>
        </p:nvSpPr>
        <p:spPr>
          <a:xfrm>
            <a:off x="153860" y="67433"/>
            <a:ext cx="11960406" cy="5699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GUIDE TO USING THE TEXTS: delete this slide once the presentation is over!</a:t>
            </a:r>
            <a:endParaRPr lang="fr-CH" sz="1800" dirty="0">
              <a:solidFill>
                <a:schemeClr val="bg1"/>
              </a:solidFill>
            </a:endParaRPr>
          </a:p>
        </p:txBody>
      </p:sp>
      <p:sp>
        <p:nvSpPr>
          <p:cNvPr id="8" name="Titre 2">
            <a:extLst>
              <a:ext uri="{FF2B5EF4-FFF2-40B4-BE49-F238E27FC236}">
                <a16:creationId xmlns:a16="http://schemas.microsoft.com/office/drawing/2014/main" id="{FD31689C-076E-1804-88B7-EB1474758180}"/>
              </a:ext>
            </a:extLst>
          </p:cNvPr>
          <p:cNvSpPr txBox="1">
            <a:spLocks/>
          </p:cNvSpPr>
          <p:nvPr/>
        </p:nvSpPr>
        <p:spPr>
          <a:xfrm>
            <a:off x="98433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sz="3200" b="0" dirty="0" err="1">
                <a:solidFill>
                  <a:schemeClr val="accent4"/>
                </a:solidFill>
              </a:rPr>
              <a:t>Title</a:t>
            </a:r>
            <a:r>
              <a:rPr lang="fr-CH" sz="3200" b="0" dirty="0">
                <a:solidFill>
                  <a:schemeClr val="accent4"/>
                </a:solidFill>
              </a:rPr>
              <a:t> of slide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DAF06F0E-D894-69EF-5889-E0CA027B4216}"/>
              </a:ext>
            </a:extLst>
          </p:cNvPr>
          <p:cNvSpPr txBox="1">
            <a:spLocks/>
          </p:cNvSpPr>
          <p:nvPr/>
        </p:nvSpPr>
        <p:spPr>
          <a:xfrm>
            <a:off x="99851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b="0" dirty="0" err="1">
                <a:solidFill>
                  <a:schemeClr val="accent4"/>
                </a:solidFill>
              </a:rPr>
              <a:t>Subtitle</a:t>
            </a:r>
            <a:endParaRPr lang="fr-CH" b="0" dirty="0">
              <a:solidFill>
                <a:schemeClr val="accent4"/>
              </a:solidFill>
            </a:endParaRPr>
          </a:p>
        </p:txBody>
      </p:sp>
      <p:sp>
        <p:nvSpPr>
          <p:cNvPr id="10" name="Espace réservé du contenu 33">
            <a:extLst>
              <a:ext uri="{FF2B5EF4-FFF2-40B4-BE49-F238E27FC236}">
                <a16:creationId xmlns:a16="http://schemas.microsoft.com/office/drawing/2014/main" id="{E4D9023E-66C7-177C-18FF-825AAA008B22}"/>
              </a:ext>
            </a:extLst>
          </p:cNvPr>
          <p:cNvSpPr txBox="1">
            <a:spLocks/>
          </p:cNvSpPr>
          <p:nvPr/>
        </p:nvSpPr>
        <p:spPr>
          <a:xfrm>
            <a:off x="960665" y="3380013"/>
            <a:ext cx="4755704" cy="2068286"/>
          </a:xfrm>
          <a:prstGeom prst="rect">
            <a:avLst/>
          </a:prstGeom>
        </p:spPr>
        <p:txBody>
          <a:bodyPr/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First-</a:t>
            </a:r>
            <a:r>
              <a:rPr lang="fr-CH" dirty="0" err="1"/>
              <a:t>level</a:t>
            </a:r>
            <a:r>
              <a:rPr lang="fr-CH" dirty="0"/>
              <a:t> </a:t>
            </a:r>
            <a:r>
              <a:rPr lang="fr-CH" dirty="0" err="1"/>
              <a:t>bullet</a:t>
            </a:r>
            <a:r>
              <a:rPr lang="fr-CH" dirty="0"/>
              <a:t> </a:t>
            </a:r>
            <a:r>
              <a:rPr lang="fr-CH" dirty="0" err="1"/>
              <a:t>list</a:t>
            </a:r>
            <a:br>
              <a:rPr lang="fr-CH" dirty="0"/>
            </a:br>
            <a:endParaRPr lang="fr-CH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regular text, remove the list option           </a:t>
            </a:r>
            <a:br>
              <a:rPr lang="en-US" dirty="0"/>
            </a:br>
            <a:r>
              <a:rPr lang="en-US" dirty="0"/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lvl="1"/>
            <a:r>
              <a:rPr lang="en-US" dirty="0"/>
              <a:t>Second-level bullet list</a:t>
            </a:r>
          </a:p>
          <a:p>
            <a:pPr lvl="2"/>
            <a:r>
              <a:rPr lang="en-US" dirty="0"/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emphasis in the text, use </a:t>
            </a:r>
            <a:r>
              <a:rPr lang="en-US" b="1" dirty="0"/>
              <a:t>bold</a:t>
            </a:r>
            <a:r>
              <a:rPr lang="en-US" dirty="0"/>
              <a:t> </a:t>
            </a:r>
            <a:r>
              <a:rPr lang="en-US" b="1" dirty="0"/>
              <a:t>black</a:t>
            </a:r>
            <a:r>
              <a:rPr lang="en-US" dirty="0"/>
              <a:t> or </a:t>
            </a:r>
            <a:r>
              <a:rPr lang="en-US" b="1" dirty="0">
                <a:solidFill>
                  <a:schemeClr val="accent4"/>
                </a:solidFill>
              </a:rPr>
              <a:t>bold orange</a:t>
            </a:r>
            <a:r>
              <a:rPr lang="en-US" dirty="0"/>
              <a:t>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3E6DD9F-F26B-FA7B-5E16-137ACBC70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91" y="3736691"/>
            <a:ext cx="476250" cy="3714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7A0F15E-ADEB-E061-763A-9AAAC33AFAF6}"/>
              </a:ext>
            </a:extLst>
          </p:cNvPr>
          <p:cNvSpPr/>
          <p:nvPr/>
        </p:nvSpPr>
        <p:spPr>
          <a:xfrm>
            <a:off x="481693" y="1600199"/>
            <a:ext cx="5398407" cy="42563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Titre 2">
            <a:extLst>
              <a:ext uri="{FF2B5EF4-FFF2-40B4-BE49-F238E27FC236}">
                <a16:creationId xmlns:a16="http://schemas.microsoft.com/office/drawing/2014/main" id="{ED284165-5391-369B-26FA-E2502D883EA7}"/>
              </a:ext>
            </a:extLst>
          </p:cNvPr>
          <p:cNvSpPr txBox="1">
            <a:spLocks/>
          </p:cNvSpPr>
          <p:nvPr/>
        </p:nvSpPr>
        <p:spPr>
          <a:xfrm>
            <a:off x="685105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sz="3200" b="0" dirty="0" err="1">
                <a:solidFill>
                  <a:schemeClr val="bg1"/>
                </a:solidFill>
              </a:rPr>
              <a:t>Title</a:t>
            </a:r>
            <a:r>
              <a:rPr lang="fr-CH" sz="3200" b="0" dirty="0">
                <a:solidFill>
                  <a:schemeClr val="bg1"/>
                </a:solidFill>
              </a:rPr>
              <a:t> of slide</a:t>
            </a:r>
          </a:p>
        </p:txBody>
      </p:sp>
      <p:sp>
        <p:nvSpPr>
          <p:cNvPr id="14" name="Espace réservé du texte 7">
            <a:extLst>
              <a:ext uri="{FF2B5EF4-FFF2-40B4-BE49-F238E27FC236}">
                <a16:creationId xmlns:a16="http://schemas.microsoft.com/office/drawing/2014/main" id="{6A12E8A5-0C5B-C0C8-C31A-518B14DFE553}"/>
              </a:ext>
            </a:extLst>
          </p:cNvPr>
          <p:cNvSpPr txBox="1">
            <a:spLocks/>
          </p:cNvSpPr>
          <p:nvPr/>
        </p:nvSpPr>
        <p:spPr>
          <a:xfrm>
            <a:off x="686523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b="0" dirty="0" err="1">
                <a:solidFill>
                  <a:schemeClr val="bg1"/>
                </a:solidFill>
              </a:rPr>
              <a:t>Subtitle</a:t>
            </a:r>
            <a:endParaRPr lang="fr-CH" b="0" dirty="0">
              <a:solidFill>
                <a:schemeClr val="bg1"/>
              </a:solidFill>
            </a:endParaRPr>
          </a:p>
        </p:txBody>
      </p:sp>
      <p:sp>
        <p:nvSpPr>
          <p:cNvPr id="15" name="Espace réservé du contenu 33">
            <a:extLst>
              <a:ext uri="{FF2B5EF4-FFF2-40B4-BE49-F238E27FC236}">
                <a16:creationId xmlns:a16="http://schemas.microsoft.com/office/drawing/2014/main" id="{29B463B3-CEAF-E8AE-E889-DA4CBED0478C}"/>
              </a:ext>
            </a:extLst>
          </p:cNvPr>
          <p:cNvSpPr txBox="1">
            <a:spLocks/>
          </p:cNvSpPr>
          <p:nvPr/>
        </p:nvSpPr>
        <p:spPr>
          <a:xfrm>
            <a:off x="6827385" y="3380013"/>
            <a:ext cx="4493078" cy="20682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solidFill>
                  <a:schemeClr val="bg1"/>
                </a:solidFill>
              </a:rPr>
              <a:t>First-</a:t>
            </a:r>
            <a:r>
              <a:rPr lang="fr-CH" dirty="0" err="1">
                <a:solidFill>
                  <a:schemeClr val="bg1"/>
                </a:solidFill>
              </a:rPr>
              <a:t>level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bullet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list</a:t>
            </a:r>
            <a:br>
              <a:rPr lang="fr-CH" dirty="0">
                <a:solidFill>
                  <a:schemeClr val="bg1"/>
                </a:solidFill>
              </a:rPr>
            </a:br>
            <a:endParaRPr lang="fr-CH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regular text, remove the list option          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Second-level bullet list</a:t>
            </a:r>
          </a:p>
          <a:p>
            <a:pPr lvl="2"/>
            <a:r>
              <a:rPr lang="en-US" dirty="0">
                <a:solidFill>
                  <a:schemeClr val="bg1"/>
                </a:solidFill>
              </a:rPr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emphasis in the text, use </a:t>
            </a:r>
            <a:r>
              <a:rPr lang="en-US" b="1" dirty="0">
                <a:solidFill>
                  <a:schemeClr val="bg1"/>
                </a:solidFill>
              </a:rPr>
              <a:t>bold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white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7F58719-5D96-0EA4-2BC6-F0A55C073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4" t="23384" r="7808" b="20078"/>
          <a:stretch>
            <a:fillRect/>
          </a:stretch>
        </p:blipFill>
        <p:spPr>
          <a:xfrm>
            <a:off x="10067538" y="3779752"/>
            <a:ext cx="358652" cy="21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12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028D3096-AF3E-4DF3-B5CC-48D9520AC2B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3E8AB511-756E-4F4B-22A9-92E4CA3435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83623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C67F15B-CA1C-374F-B84B-D91F6CD455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95FB8472-6AF0-D472-F1EF-5FB36F7DC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5243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720EC9F5-9498-4835-D929-96BC6A41F3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7ADC2F2-E1D9-B65A-7938-BA2AB66EE1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176913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8F05DB0-5050-A5AC-C9DC-7BC9C47E6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CF0D00D-756A-DBA8-8CD7-63997AF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F5DA729-27F2-5E6C-E9A5-DC767A01B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B47CC1D-2060-9AFF-9ADD-9583012A2707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8E6B97A-E734-BE52-A178-77FC9C5D2762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15911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A922FA-2A2B-FDFF-3CD5-3C2D019A5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42B08E-EB35-840D-053B-3A3C032EE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F85C69-F7F7-67AD-143E-AEF2461A7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24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C4704B5-940B-3B92-5521-861734D3D7B2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8C040E-7949-6E6A-309F-DEE44E41EC1C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34718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C4458B5-7CB8-0C1C-3A01-44F691172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99994C2-9B7B-1284-F878-DC4F88075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5F90AF-E230-54BA-1BDF-52FACB01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BB5E325-A456-CFEE-572D-0CEB590F3079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E9FEF0-E82F-14B2-D421-F7E140A9FC62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99792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7816832-0C8F-7E51-8696-A59FA73B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3DB2DB8-42F9-7607-ACA8-0ED0274C2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3FDE9F-4C2B-518A-62C9-FAFB81FE8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D99A27-FEC3-3685-E99C-CC3C94BCE3D3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0ECABE6-5E26-F85A-7EFE-3E1BA680323D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02151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E27CF1C-2A8F-472A-CADE-B46BC654C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6CDAEC8-B3C2-223A-0C95-745ABEBD4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7EE28D9-AC54-DEBB-5FAB-8BA655C5C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27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0FE421-48CD-2E83-312A-3B2C959A60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61375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D8DF560-0609-4796-0646-07DC36615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FF4B654-6042-1763-B498-5E30027DA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5554F6-6465-5536-98FD-351BBD954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28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085310D-4135-A6A8-B6C9-22B430F18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6586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362E2A-932A-F264-AD93-ECC8B018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B8F5953-FF8F-F024-4E5F-D4A4540A2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96A9C6-A5F9-2CBF-4F30-8C3ED0F8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6C1E771-638C-660B-D184-8EED81470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29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FF6D03C-C4AF-5AB3-4F66-45CA79F27A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B7EA2497-382A-62DA-F427-0EE716C9C70A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5900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E61C4A09-8F1A-DB93-1971-8396EEAA44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E436D663-4669-ACEA-DDCB-05EAFECD43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9DEFD0-B455-B34E-2779-0CEFFA824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4551701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FDF7DBE-594F-7473-54ED-752C7B067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007CE36-1038-F56D-B6F6-C558757BA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1DBEF0-AD75-A9D4-7973-067ED9DEE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30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BD056C6-5A48-B600-ECA1-935D90141BAC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77B679B-9761-E3F5-410B-20D4A85D8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EF7DFC6-4B63-158B-9555-1D076FD8031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199934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E286668-5A7D-D9DC-FF33-E0FDA6267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6A51F2-92B3-768F-C252-1A9FB4581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7590926-BD25-DB68-EC7D-2C9917950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31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FAF2BA1B-362B-75DC-235F-548AC20676F7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280A9ED-FCB8-EEFE-2294-402F917C85DC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34A5466-0F5B-2629-635E-26C28E4E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2C34DD3-F46E-9F50-10A2-18421AE3C72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B1B51E5-5588-C85B-E84D-C8E47D43339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826849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7733B79-BE1F-1841-5959-8DD3E031F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47E4F8-41FD-D558-3587-302F8D95C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BAFC0A-7556-3520-FC69-40587963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32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0C8597-79E3-C5DF-8E68-FF835CDD177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B4EFF34-87CC-3A02-468C-0B3ABA9E7EE9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CA438391-B37F-7969-AFC8-3B8C6AD0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4BA2D9F-2C67-A017-F71F-953C4F76E2A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9CE6067-8CBE-1943-F82B-12169198AA9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211348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B4BA87-A866-BFE3-EE86-97E452EFB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FDE8ED-464D-AD9B-ADE2-A5DD4F9E4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C8472D4-8F0C-327E-9738-291C797C9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4150E5-DD31-420D-C60F-87E3F55710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770248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7C937BF-7F3E-3E55-33A8-3A2080E6E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2A4678F-DB02-3D7A-F54A-232FFDDD5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982EF6E-7646-CF90-B196-6B6D169EE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34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BB0DBBF-78ED-32DD-732F-84194345BA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14639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77570E2-47C8-C18E-722E-59183D72D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97FA0A2-6F58-737A-C601-BB5DEBEC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9A155E-D3D1-789E-BC28-1A76356E2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35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3E86F63-CEC8-D439-825B-97F6D44A71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368BA86-8684-18B3-4047-AA3BAFCADB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951554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13A5D8C-BAE3-16C1-5CD7-B7D3E4777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FF56D56-C777-586A-C9CD-5B8D1ABDA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CD554B-E54A-7713-460A-D4151D596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36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046344-2FBC-1AD9-AED8-3BA3A2ACC9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9F7266D-0D16-0285-EA28-BD8EF58CE1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623870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5C1C03-F4B1-B9D2-5716-D3150099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903EB43-743C-9A74-199D-040516B85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0FAEA6-3A82-8A07-123C-836913E26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6B5917D-ECAD-7411-FFE4-6CA403A8E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37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7866BA39-34F4-109A-44C8-3D065E01BD44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660E8CF2-64DE-090B-7401-D8CEB9502420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F286E27-6B51-D705-B857-434B1B157CC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220208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D5090B-20D2-00D8-65DB-F83790789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DDD2FF-B3DE-53FD-AC69-6AF720B8D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67D06CF-4E32-276E-664B-67BD4A257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03194B-DA90-4D60-CD87-4A4D14339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38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84C8E93-C7A8-BC23-F8F8-3D861B94FBE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21906A9A-CFB5-60D9-2F37-FDBC5FA8A2DB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65C3DA7-F38C-1BC3-F6DE-E55EF8F1CE6B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35619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1271741-DEBD-4C95-53B5-D65FDF9BA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017F234-0682-5B32-0755-F220C22FA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B671D5-3D00-B16C-99E6-840035DC7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39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E0027914-9617-53D4-FAE9-0AEA3102495B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7C020DC-14A5-8F58-27D1-01B8C7855FC1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AA97B4E3-1DBF-C856-0854-29028A339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68EBB9D-4E1C-D902-EAF3-780C6A580D2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07234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6F982-D41B-3516-6D2F-B9C8CD3380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47EF9A7-4703-05E6-BF89-1A4D7400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F8D86367-532F-2433-EF96-D05D12811F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66189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08CC6C-F054-E341-141C-D56A38593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56A09E9-77A7-FB47-8764-5C376DB59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F42C034-8E97-0AB8-4AD5-88BD723E5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7F4CB4-3D43-66A5-9AF4-C7E581D1F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40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0958D014-3074-E381-BA21-104F441C8BDC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01B0F9A-FE42-3F3F-7222-C913D2824797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BD6DBDC-1912-2FF2-E411-0D117FAE59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474577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9B69391-D685-4D75-B372-09FD18482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159AB4E-BA56-5FBD-12DB-F0611712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9AFFE7-0154-1711-296B-283998619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41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CAEBD25A-7DCA-80C3-1BD4-D11153CC4DC3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CE1D35E-1CD9-CBB5-583A-CC078845239B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EE081F6-02CD-E8D5-D446-48D068835327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F1437AE-3E34-15C7-5EBA-184CEA144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AA89E29-C094-08BB-2224-8415F4E781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0C3C3D7-1B1C-E251-811B-03CC0A9E279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881494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4A04DF-EC97-ED8D-F012-FF14C90A7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49D6F9D-0844-3ACA-B9C1-977C08B37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27E550-E56E-5308-BF24-FB6F9A102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97FA4D-CF1B-CD71-99C7-263C032E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42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180487F9-9BDE-7E38-6DB9-57514BE56EC4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5EF1FC1-9774-2DC9-313D-4BBF0FDD3B98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142C8DB-E923-7ECC-806B-9DC65324F8D8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01B83A5-F040-D596-9DE7-0DA1F9A840E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A3DE54B-C418-C3F1-41A5-9ACC643CE4C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262457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34CE620-3EC7-0586-1130-24C44AD6029F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 b="164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68582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DF60B343-1D93-5C47-3A27-71E064978E3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5518866A-4E56-86F0-2836-B82D24D5DEB8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62332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F8D6F5E-B452-BAE5-81EA-561904D56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7AFC2-9FAB-415D-9DD2-99E66362DBA6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9A275F8-9B27-8C8C-CE5E-1F593FC4D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A7FB03-440E-1E36-8CFA-7EE2AF6E6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97493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42C561E-D3AF-E9C4-5CF9-04F79430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0A8C8BD-C39D-8C12-E8E0-EAEE48A6C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8BF8D1-FF17-299A-08EE-06827EEC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46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5A1530-0D15-C648-3563-040027CDD0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910626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63568C8-DA0C-A692-87E2-E77A2A36D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F15EE3-4448-CDB8-10F0-558012701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72EEEFA-15DC-A768-0913-ACDF1B1A1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47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632CF26-DB25-7437-A623-4CD3D3A37E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034785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4528C5-5D76-BF21-2F61-962AF312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B45CF9-05B5-1D15-055A-DBD25219E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A4724B-2326-9A5D-E4A5-8C9A5B92E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B81D085-F566-39FE-97BA-BA5810462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48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CDDF1E-400B-C88A-7B36-5B27EF7C970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860E97B-B0D6-CDEE-58DB-C6FDD935E82E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227474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F4AF21D-2F14-8EE3-01AC-99C8E6AB0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9CE92A3-8B7A-64E8-5B1F-5248E90F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838439-4CD2-A5CB-21F1-E3CD2CCDF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49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EE4EABC2-03E2-C526-BE20-AD6C87B19870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42FE8F1-044F-E562-4EC5-4F129C54B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63DF634-DE31-BBEF-87BC-E1842970872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7208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1EEDE3BC-EE5F-9713-E0D9-D52AB208DD7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EBD88AD-C7AE-08CA-B54A-4FBC8B2AA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3A958D-F185-31D9-65B2-DC90B2F48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307260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3AE0F18-67D3-C6BA-3EE3-911FA12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FDC2EFF-C6D4-1226-EA90-FEE02010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183E59-752E-D705-7BFC-0D9A26C9E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50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B84C728-060D-42BA-9218-7681F7A485EA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4888E48-C767-1230-AC60-06EEEF04B7BF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A47730AA-437F-A9C7-7A16-199306D46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9D7C711-EA4A-A5AA-FEDE-89340893ADF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21F6C09-C8D0-A1BE-E3D5-DA0169A0C87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531424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39C7FD1-6B3E-D19F-A161-D1D77E0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423211B-036E-037A-42B9-3A730C26E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91A370-53AE-9BAD-EA85-0015A2D35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51</a:t>
            </a:fld>
            <a:endParaRPr lang="fr-CH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E5E85F5C-9242-6841-CA56-9941423E18B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4066165-1463-27A8-C05A-5A1079199F29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F1D9B13-77B6-8EF5-B34B-B922B2E74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D041EE3-F94D-BDAF-5C31-451B9B61581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72C012C-240D-7DD6-E4FA-D0C3458E2B1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03580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84C83A4-FC7B-D5E8-D21F-43AFACEB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5381D65-4E60-A386-5548-BCED4330F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318DC3-9390-AD2E-E164-BFCCED7D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52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A9D55F2-408B-57C7-9751-917F261F4D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358994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E787AF8-0A33-42E5-BF17-888DF400D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7C37F42-6932-F7C4-3397-4ADEC2F80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CB88285-B448-2194-3FCB-07622D36F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2E5FB13-4C54-403B-9947-1BE31E9FD3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C51E874-0058-D7D9-3EA8-741617F1A7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154817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6976E1C-F233-0D58-160A-8AE1A38D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423C015-A5AE-E5DF-EC4E-3FBCAFB8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A586D4-316C-5CDE-E4F1-FB065721A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54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A615B6-0BC2-7298-D727-09AEEBC55E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C08BF6-834E-FD55-E544-B896E96089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117950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A3F2F7-9F1F-BEB8-FA4F-E53342C17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4125684-1334-110F-512A-054745054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78FCA6-D0E5-AEFD-91E4-986BF0B8A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C4BDF0-D710-2D61-BDBD-9A229EDDA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55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4CC74C7-F5F4-33A8-4345-A77F86FDCD1B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5F2A4304-ACAB-C265-70ED-46C42753604B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8D2A5E2-25E0-896A-26FD-A5EE833473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3688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7390-FB94-CECE-2026-141B05C23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DDBDD6-E224-3724-FAEF-49C9F532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D1EE6B-3E5A-0D33-79E9-932954FFD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4A05E1-96CB-55AE-4E6D-1BA45D69A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56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F867D87-40F4-9CE2-D2D7-1EB3B11595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925F8C7B-0612-D883-821D-83E66A66B85D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580F6081-907E-DF50-1372-B0EC794CD18B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001080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F22A23C-AEFA-6441-B952-AB3BA7D09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2BC5F3A-B32A-D976-AB8E-F4ECF1458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F82051-9FEB-56DA-61AA-3EE1AA29F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57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F362AB7-6DF7-B1CB-C14C-A7F5FE8F8EB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FFE27B4-EA65-841D-168C-1A20B6B8C780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6669C40-641F-62EC-A022-E09DEC7C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F0D4C1D-8F4A-DAE7-1F0A-4DA481FDDC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32779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8171D8-3557-F4BF-92D1-B10B7C64F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8E80B58-B5BA-B471-AA37-9B273A564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9C130F4-9735-3781-301B-379BFDCD0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B6EF4E4-811F-F193-DFC7-707AA9E73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58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41024163-73BF-1F1C-409D-365BD9BD964C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716EFE82-D22D-6B7A-2D89-B27EF9FFE58A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D15049-5AD0-0162-DAB4-190A6F2EF6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803157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C185568-97AD-8BEE-85CD-06C3A101F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DAD429-8F53-ED46-F0DA-569020167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CD2142C-19FC-2C98-09C1-DD36DE8E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59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34FE291C-E4BA-09F9-8F7F-BCC63B2117E2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B8BF676-8920-A4C3-C528-CEF25BA0C42E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475A3FD-1D07-6570-A14F-48D25A2B9433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3036F9A-CBDF-8E47-503B-709AB9AB6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C2AC6F6-DA4E-787A-473F-F0DE803EA0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396F186-0DB9-BCCA-54BA-527E7CE7B8C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20945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9856850-2962-592A-50CC-EA21838006F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E00288C6-1448-CCA8-2160-E652B022BB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95EB9A-2B02-3DF6-25BF-27799D510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pPr/>
              <a:t>13.10.25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980780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57F010-41E7-F809-6A18-0BCD70E46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E038222-DDFB-24B5-CF8A-7F393787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1AD4D8-65C2-2895-CD47-2682D8572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69BC67-37B0-6FE6-4FE4-7EBA82B07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60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8028434-9936-F7AF-BDC2-566311FD81FB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B3F88C3-00D2-6E35-BFB4-E395C7598AE5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174B009D-06CB-3034-3F50-E8E8FD5E3680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D619605-FC9E-3905-ECA8-AA50DC5C2F7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39C9FC1-0D84-DADE-94D3-39A609C28DF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71490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755FB9AA-B36B-3FC5-1654-5AD706AAD3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C8BE3596-D975-58E4-50AA-9EC9B29DFA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67039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DEEA8EC-4621-02C5-0AE7-76A61B9002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7BD50725-6F30-297D-AD09-BEBBFAC7DB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6235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DD9F3DD1-0E8D-8C8E-6371-38B829EA80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82FEE753-307D-7E9C-0256-B9B4A913E5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8344554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blu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">
      <a:majorFont>
        <a:latin typeface="Unil Sans"/>
        <a:ea typeface=""/>
        <a:cs typeface=""/>
      </a:majorFont>
      <a:minorFont>
        <a:latin typeface="Uni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itle slides orang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">
      <a:majorFont>
        <a:latin typeface="Unil Sans"/>
        <a:ea typeface=""/>
        <a:cs typeface=""/>
      </a:majorFont>
      <a:minorFont>
        <a:latin typeface="Uni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ontent slides blu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">
      <a:majorFont>
        <a:latin typeface="Unil Sans"/>
        <a:ea typeface=""/>
        <a:cs typeface=""/>
      </a:majorFont>
      <a:minorFont>
        <a:latin typeface="Uni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ontent slides orang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">
      <a:majorFont>
        <a:latin typeface="Unil Sans"/>
        <a:ea typeface=""/>
        <a:cs typeface=""/>
      </a:majorFont>
      <a:minorFont>
        <a:latin typeface="Uni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1103</TotalTime>
  <Words>400</Words>
  <Application>Microsoft Macintosh PowerPoint</Application>
  <PresentationFormat>Grand écran</PresentationFormat>
  <Paragraphs>166</Paragraphs>
  <Slides>60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60</vt:i4>
      </vt:variant>
    </vt:vector>
  </HeadingPairs>
  <TitlesOfParts>
    <vt:vector size="68" baseType="lpstr">
      <vt:lpstr>Aptos</vt:lpstr>
      <vt:lpstr>Arial</vt:lpstr>
      <vt:lpstr>Courier New</vt:lpstr>
      <vt:lpstr>Unil Sans</vt:lpstr>
      <vt:lpstr>Title slides blue</vt:lpstr>
      <vt:lpstr>Title slides orange</vt:lpstr>
      <vt:lpstr>Content slides blue</vt:lpstr>
      <vt:lpstr>Content slides orange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Aglaia Falaleeva</dc:creator>
  <cp:lastModifiedBy>Rocio Micaela Crespo Quesada</cp:lastModifiedBy>
  <cp:revision>20</cp:revision>
  <dcterms:created xsi:type="dcterms:W3CDTF">2025-08-28T09:39:56Z</dcterms:created>
  <dcterms:modified xsi:type="dcterms:W3CDTF">2025-10-13T09:58:19Z</dcterms:modified>
</cp:coreProperties>
</file>