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7" r:id="rId2"/>
    <p:sldMasterId id="2147483721" r:id="rId3"/>
    <p:sldMasterId id="2147483734" r:id="rId4"/>
  </p:sldMasterIdLst>
  <p:notesMasterIdLst>
    <p:notesMasterId r:id="rId65"/>
  </p:notesMasterIdLst>
  <p:sldIdLst>
    <p:sldId id="287" r:id="rId5"/>
    <p:sldId id="307" r:id="rId6"/>
    <p:sldId id="256" r:id="rId7"/>
    <p:sldId id="308" r:id="rId8"/>
    <p:sldId id="257" r:id="rId9"/>
    <p:sldId id="309" r:id="rId10"/>
    <p:sldId id="258" r:id="rId11"/>
    <p:sldId id="310" r:id="rId12"/>
    <p:sldId id="259" r:id="rId13"/>
    <p:sldId id="311" r:id="rId14"/>
    <p:sldId id="260" r:id="rId15"/>
    <p:sldId id="312" r:id="rId16"/>
    <p:sldId id="261" r:id="rId17"/>
    <p:sldId id="313" r:id="rId18"/>
    <p:sldId id="262" r:id="rId19"/>
    <p:sldId id="314" r:id="rId20"/>
    <p:sldId id="263" r:id="rId21"/>
    <p:sldId id="315" r:id="rId22"/>
    <p:sldId id="264" r:id="rId23"/>
    <p:sldId id="316" r:id="rId24"/>
    <p:sldId id="265" r:id="rId25"/>
    <p:sldId id="317" r:id="rId26"/>
    <p:sldId id="266" r:id="rId27"/>
    <p:sldId id="318" r:id="rId28"/>
    <p:sldId id="267" r:id="rId29"/>
    <p:sldId id="319" r:id="rId30"/>
    <p:sldId id="288" r:id="rId31"/>
    <p:sldId id="320" r:id="rId32"/>
    <p:sldId id="289" r:id="rId33"/>
    <p:sldId id="321" r:id="rId34"/>
    <p:sldId id="290" r:id="rId35"/>
    <p:sldId id="322" r:id="rId36"/>
    <p:sldId id="306" r:id="rId37"/>
    <p:sldId id="323" r:id="rId38"/>
    <p:sldId id="291" r:id="rId39"/>
    <p:sldId id="324" r:id="rId40"/>
    <p:sldId id="292" r:id="rId41"/>
    <p:sldId id="325" r:id="rId42"/>
    <p:sldId id="293" r:id="rId43"/>
    <p:sldId id="294" r:id="rId44"/>
    <p:sldId id="326" r:id="rId45"/>
    <p:sldId id="295" r:id="rId46"/>
    <p:sldId id="327" r:id="rId47"/>
    <p:sldId id="296" r:id="rId48"/>
    <p:sldId id="328" r:id="rId49"/>
    <p:sldId id="297" r:id="rId50"/>
    <p:sldId id="329" r:id="rId51"/>
    <p:sldId id="298" r:id="rId52"/>
    <p:sldId id="330" r:id="rId53"/>
    <p:sldId id="299" r:id="rId54"/>
    <p:sldId id="331" r:id="rId55"/>
    <p:sldId id="300" r:id="rId56"/>
    <p:sldId id="332" r:id="rId57"/>
    <p:sldId id="301" r:id="rId58"/>
    <p:sldId id="333" r:id="rId59"/>
    <p:sldId id="302" r:id="rId60"/>
    <p:sldId id="334" r:id="rId61"/>
    <p:sldId id="303" r:id="rId62"/>
    <p:sldId id="304" r:id="rId63"/>
    <p:sldId id="305" r:id="rId64"/>
  </p:sldIdLst>
  <p:sldSz cx="12192000" cy="6858000"/>
  <p:notesSz cx="6858000" cy="9144000"/>
  <p:defaultTextStyle>
    <a:defPPr>
      <a:defRPr lang="fr-FR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97" autoAdjust="0"/>
    <p:restoredTop sz="94677"/>
  </p:normalViewPr>
  <p:slideViewPr>
    <p:cSldViewPr snapToGrid="0">
      <p:cViewPr varScale="1">
        <p:scale>
          <a:sx n="79" d="100"/>
          <a:sy n="79" d="100"/>
        </p:scale>
        <p:origin x="208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F3485C-60A8-4EA3-BA2B-E935D2B432F0}" type="datetimeFigureOut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7C1227-8C82-4359-AC1C-10EA480FF9F7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136049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7C1227-8C82-4359-AC1C-10EA480FF9F7}" type="slidenum">
              <a:rPr lang="fr-CH" smtClean="0"/>
              <a:t>52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2003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sv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sv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VE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6D31AF-CDE6-F037-389A-B532C46A51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260350"/>
            <a:ext cx="5576289" cy="580158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7000" spc="100" baseline="0">
                <a:solidFill>
                  <a:schemeClr val="bg2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fld id="{0CE82425-C1C5-40D9-8565-6E4402E7D45B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0C8BB4F7-F9F2-63D1-7113-7DBEDB1DFC5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C08268D1-24FB-9B0C-9A3F-349695DA63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36" y="6006655"/>
            <a:ext cx="1708265" cy="79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68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TITLE N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063424-4E44-A1B9-84A8-BC77DEF2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310A3369-E0FD-4881-AB2A-BD2225F9BCDF}" type="datetime1">
              <a:rPr lang="fr-CH" smtClean="0"/>
              <a:t>13.10.25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D1611A-FE9A-6859-A4C4-A45CB350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C3B72-7CE9-7C5F-EE1D-A6AAEC6BF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7" name="Title of slide">
            <a:extLst>
              <a:ext uri="{FF2B5EF4-FFF2-40B4-BE49-F238E27FC236}">
                <a16:creationId xmlns:a16="http://schemas.microsoft.com/office/drawing/2014/main" id="{F50CA6B7-F0F9-87C9-1B8F-DCE47F7FCE7C}"/>
              </a:ext>
            </a:extLst>
          </p:cNvPr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265750" y="268766"/>
            <a:ext cx="11685900" cy="266955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buSzTx/>
              <a:buNone/>
              <a:defRPr sz="5000" spc="10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Title of slide</a:t>
            </a:r>
          </a:p>
        </p:txBody>
      </p:sp>
      <p:sp>
        <p:nvSpPr>
          <p:cNvPr id="8" name="Lorem ipsum dolor sit amet, consectetur adipiscing elit.">
            <a:extLst>
              <a:ext uri="{FF2B5EF4-FFF2-40B4-BE49-F238E27FC236}">
                <a16:creationId xmlns:a16="http://schemas.microsoft.com/office/drawing/2014/main" id="{2C65465B-D788-54BF-6489-55FAB104B190}"/>
              </a:ext>
            </a:extLst>
          </p:cNvPr>
          <p:cNvSpPr txBox="1">
            <a:spLocks noGrp="1"/>
          </p:cNvSpPr>
          <p:nvPr>
            <p:ph type="body" sz="half" idx="22"/>
          </p:nvPr>
        </p:nvSpPr>
        <p:spPr>
          <a:xfrm>
            <a:off x="265750" y="3426097"/>
            <a:ext cx="11685900" cy="266955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buSzTx/>
              <a:buNone/>
              <a:defRPr sz="2500" spc="50">
                <a:solidFill>
                  <a:schemeClr val="bg1"/>
                </a:solidFill>
              </a:defRPr>
            </a:lvl1pPr>
          </a:lstStyle>
          <a:p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 </a:t>
            </a:r>
          </a:p>
        </p:txBody>
      </p:sp>
      <p:pic>
        <p:nvPicPr>
          <p:cNvPr id="2" name="Image 2">
            <a:extLst>
              <a:ext uri="{FF2B5EF4-FFF2-40B4-BE49-F238E27FC236}">
                <a16:creationId xmlns:a16="http://schemas.microsoft.com/office/drawing/2014/main" id="{F1BB8771-2FFB-00BE-E12C-9AAC31F876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996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nd TITLE N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">
            <a:extLst>
              <a:ext uri="{FF2B5EF4-FFF2-40B4-BE49-F238E27FC236}">
                <a16:creationId xmlns:a16="http://schemas.microsoft.com/office/drawing/2014/main" id="{19EC24BA-21E6-3A64-4796-A7C3C964FB16}"/>
              </a:ext>
            </a:extLst>
          </p:cNvPr>
          <p:cNvSpPr/>
          <p:nvPr userDrawn="1"/>
        </p:nvSpPr>
        <p:spPr>
          <a:xfrm flipV="1">
            <a:off x="-1" y="-2"/>
            <a:ext cx="12192001" cy="3246491"/>
          </a:xfrm>
          <a:prstGeom prst="rect">
            <a:avLst/>
          </a:prstGeom>
          <a:solidFill>
            <a:schemeClr val="tx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063424-4E44-A1B9-84A8-BC77DEF2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9A896843-3643-446B-B80D-0E7A8E1177AA}" type="datetime1">
              <a:rPr lang="fr-CH" smtClean="0"/>
              <a:t>13.10.25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D1611A-FE9A-6859-A4C4-A45CB350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C3B72-7CE9-7C5F-EE1D-A6AAEC6BF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7" name="Title of slide">
            <a:extLst>
              <a:ext uri="{FF2B5EF4-FFF2-40B4-BE49-F238E27FC236}">
                <a16:creationId xmlns:a16="http://schemas.microsoft.com/office/drawing/2014/main" id="{F50CA6B7-F0F9-87C9-1B8F-DCE47F7FCE7C}"/>
              </a:ext>
            </a:extLst>
          </p:cNvPr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265750" y="268766"/>
            <a:ext cx="11685900" cy="266955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buSzTx/>
              <a:buNone/>
              <a:defRPr sz="5000" spc="10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Title of slide</a:t>
            </a:r>
          </a:p>
        </p:txBody>
      </p:sp>
      <p:sp>
        <p:nvSpPr>
          <p:cNvPr id="8" name="Lorem ipsum dolor sit amet, consectetur adipiscing elit.">
            <a:extLst>
              <a:ext uri="{FF2B5EF4-FFF2-40B4-BE49-F238E27FC236}">
                <a16:creationId xmlns:a16="http://schemas.microsoft.com/office/drawing/2014/main" id="{2C65465B-D788-54BF-6489-55FAB104B190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265750" y="3528507"/>
            <a:ext cx="11685900" cy="256714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lnSpc>
                <a:spcPct val="80000"/>
              </a:lnSpc>
              <a:buSzTx/>
              <a:buNone/>
              <a:defRPr sz="2500" spc="50">
                <a:solidFill>
                  <a:schemeClr val="bg1"/>
                </a:solidFill>
              </a:defRPr>
            </a:lvl1pPr>
          </a:lstStyle>
          <a:p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872C486-0248-0C2B-F914-7AAFEBE2D5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5946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TITLE 1/2 V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">
            <a:extLst>
              <a:ext uri="{FF2B5EF4-FFF2-40B4-BE49-F238E27FC236}">
                <a16:creationId xmlns:a16="http://schemas.microsoft.com/office/drawing/2014/main" id="{19EC24BA-21E6-3A64-4796-A7C3C964FB16}"/>
              </a:ext>
            </a:extLst>
          </p:cNvPr>
          <p:cNvSpPr/>
          <p:nvPr userDrawn="1"/>
        </p:nvSpPr>
        <p:spPr>
          <a:xfrm flipV="1">
            <a:off x="0" y="-1"/>
            <a:ext cx="6096000" cy="6857999"/>
          </a:xfrm>
          <a:prstGeom prst="rect">
            <a:avLst/>
          </a:prstGeom>
          <a:solidFill>
            <a:schemeClr val="tx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063424-4E44-A1B9-84A8-BC77DEF2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E338CC12-D0C2-428B-AABF-5B7C32AFF5F0}" type="datetime1">
              <a:rPr lang="fr-CH" smtClean="0"/>
              <a:t>13.10.25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D1611A-FE9A-6859-A4C4-A45CB350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C3B72-7CE9-7C5F-EE1D-A6AAEC6BF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7" name="Title of slide">
            <a:extLst>
              <a:ext uri="{FF2B5EF4-FFF2-40B4-BE49-F238E27FC236}">
                <a16:creationId xmlns:a16="http://schemas.microsoft.com/office/drawing/2014/main" id="{F50CA6B7-F0F9-87C9-1B8F-DCE47F7FCE7C}"/>
              </a:ext>
            </a:extLst>
          </p:cNvPr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265749" y="268765"/>
            <a:ext cx="5479046" cy="5836199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buSzTx/>
              <a:buNone/>
              <a:defRPr sz="5000" spc="10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Title of slide</a:t>
            </a:r>
          </a:p>
        </p:txBody>
      </p:sp>
      <p:sp>
        <p:nvSpPr>
          <p:cNvPr id="8" name="Lorem ipsum dolor sit amet, consectetur adipiscing elit.">
            <a:extLst>
              <a:ext uri="{FF2B5EF4-FFF2-40B4-BE49-F238E27FC236}">
                <a16:creationId xmlns:a16="http://schemas.microsoft.com/office/drawing/2014/main" id="{2C65465B-D788-54BF-6489-55FAB104B190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6416936" y="260351"/>
            <a:ext cx="5534714" cy="5835298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lnSpc>
                <a:spcPct val="90000"/>
              </a:lnSpc>
              <a:buSzTx/>
              <a:buNone/>
              <a:defRPr sz="2500" spc="50">
                <a:solidFill>
                  <a:schemeClr val="bg1"/>
                </a:solidFill>
              </a:defRPr>
            </a:lvl1pPr>
          </a:lstStyle>
          <a:p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75B0D4D-082E-EB38-C4A4-F936C06262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0782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069E7D0-CCB3-A6F9-D81E-41AD7524B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3965-817F-4E80-8C83-DEADF01F5D72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15334CA-069F-CBFE-1832-FDF06B9E3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3781663-9015-7859-165F-2D650069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BFFC69B4-334C-6D18-4D2B-66442EB2FC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113" y="260350"/>
            <a:ext cx="11664950" cy="5635625"/>
          </a:xfrm>
        </p:spPr>
        <p:txBody>
          <a:bodyPr/>
          <a:lstStyle>
            <a:lvl1pPr marL="720000" indent="-720000">
              <a:lnSpc>
                <a:spcPct val="90000"/>
              </a:lnSpc>
              <a:buSzPct val="100000"/>
              <a:buFont typeface="+mj-lt"/>
              <a:buAutoNum type="arabicPeriod"/>
              <a:defRPr lang="fr-CH" sz="5000" u="none" baseline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Summary</a:t>
            </a:r>
          </a:p>
          <a:p>
            <a:pPr lvl="0"/>
            <a:r>
              <a:rPr lang="en-US" dirty="0"/>
              <a:t>Second line</a:t>
            </a:r>
          </a:p>
          <a:p>
            <a:pPr lvl="0"/>
            <a:r>
              <a:rPr lang="en-US" dirty="0"/>
              <a:t>Third section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pic>
        <p:nvPicPr>
          <p:cNvPr id="2" name="Image 8">
            <a:extLst>
              <a:ext uri="{FF2B5EF4-FFF2-40B4-BE49-F238E27FC236}">
                <a16:creationId xmlns:a16="http://schemas.microsoft.com/office/drawing/2014/main" id="{5439B870-C087-B899-D2D2-787887F0D9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607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069E7D0-CCB3-A6F9-D81E-41AD7524B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818B5D-43C2-4206-A188-A15EA0A1B13F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15334CA-069F-CBFE-1832-FDF06B9E3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3781663-9015-7859-165F-2D650069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BFFC69B4-334C-6D18-4D2B-66442EB2FC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113" y="260350"/>
            <a:ext cx="11664950" cy="5635625"/>
          </a:xfrm>
        </p:spPr>
        <p:txBody>
          <a:bodyPr/>
          <a:lstStyle>
            <a:lvl1pPr marL="720000" indent="-720000">
              <a:lnSpc>
                <a:spcPct val="90000"/>
              </a:lnSpc>
              <a:buSzPct val="100000"/>
              <a:buFont typeface="+mj-lt"/>
              <a:buAutoNum type="arabicPeriod"/>
              <a:defRPr lang="fr-CH" sz="5000" u="none" baseline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Summary </a:t>
            </a:r>
          </a:p>
          <a:p>
            <a:pPr lvl="0"/>
            <a:r>
              <a:rPr lang="en-US" dirty="0"/>
              <a:t>Second line</a:t>
            </a:r>
          </a:p>
          <a:p>
            <a:pPr lvl="0"/>
            <a:r>
              <a:rPr lang="en-US" dirty="0"/>
              <a:t>Third section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pic>
        <p:nvPicPr>
          <p:cNvPr id="6" name="Image 2">
            <a:extLst>
              <a:ext uri="{FF2B5EF4-FFF2-40B4-BE49-F238E27FC236}">
                <a16:creationId xmlns:a16="http://schemas.microsoft.com/office/drawing/2014/main" id="{6CBC8F0E-1D63-F632-9771-73E78C97FB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1042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11660575" cy="1144063"/>
          </a:xfrm>
        </p:spPr>
        <p:txBody>
          <a:bodyPr/>
          <a:lstStyle/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28246FF4-1497-47E4-A112-C4B8A9AAF032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FC916A9-4E04-56B0-340C-2D4CD6E198A9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7" y="1851583"/>
            <a:ext cx="11660646" cy="31566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rgbClr val="0066FF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this block if necessary</a:t>
            </a:r>
            <a:endParaRPr dirty="0"/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D41F6C15-A998-8D75-8B0C-999924070A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C45B2B1C-40E5-FA45-29F2-A93832BD0C84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11664950" cy="39243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082008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11660575" cy="11440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3DC2D-3F1F-4536-B209-BC1B027A6733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7F34468D-4EAE-86CF-8962-BAE7F044C694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7" y="1851583"/>
            <a:ext cx="11660646" cy="318577"/>
          </a:xfrm>
          <a:prstGeom prst="rect">
            <a:avLst/>
          </a:prstGeo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 spc="38">
                <a:solidFill>
                  <a:schemeClr val="bg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Subtitle. Remove this block if necessary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93187D-3AA7-412F-1F7D-35F67CFFF5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4" name="Espace réservé du contenu 4">
            <a:extLst>
              <a:ext uri="{FF2B5EF4-FFF2-40B4-BE49-F238E27FC236}">
                <a16:creationId xmlns:a16="http://schemas.microsoft.com/office/drawing/2014/main" id="{74171CC7-A042-3158-C638-C54D9B5AA0CE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11664950" cy="39243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0312546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11660575" cy="1144063"/>
          </a:xfrm>
        </p:spPr>
        <p:txBody>
          <a:bodyPr/>
          <a:lstStyle/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28246FF4-1497-47E4-A112-C4B8A9AAF032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FC916A9-4E04-56B0-340C-2D4CD6E198A9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8" y="1851583"/>
            <a:ext cx="5610682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rgbClr val="0066FF"/>
                </a:solidFill>
              </a:defRPr>
            </a:lvl1pPr>
          </a:lstStyle>
          <a:p>
            <a:r>
              <a:rPr lang="en-US" dirty="0"/>
              <a:t>Subtitle. Remove this block if necessary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0DD72D1C-433F-FB5A-859B-18A14E3794F4}"/>
              </a:ext>
            </a:extLst>
          </p:cNvPr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6349019" y="1851583"/>
            <a:ext cx="5590862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rgbClr val="0066FF"/>
                </a:solidFill>
              </a:defRPr>
            </a:lvl1pPr>
          </a:lstStyle>
          <a:p>
            <a:r>
              <a:rPr lang="en-US" dirty="0"/>
              <a:t>Subtitle. Remove this block if necessary</a:t>
            </a:r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D41F6C15-A998-8D75-8B0C-999924070A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C45B2B1C-40E5-FA45-29F2-A93832BD0C84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5614987" cy="390252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F7CCEB15-D00F-7031-3B57-FA6BEB9B132F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348414" y="2247900"/>
            <a:ext cx="5581650" cy="390252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7476199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11660575" cy="11440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3DC2D-3F1F-4536-B209-BC1B027A6733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7F34468D-4EAE-86CF-8962-BAE7F044C694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8" y="1851583"/>
            <a:ext cx="5610682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Subtitle. Remove this block if necessary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7C490453-4BF0-B228-273E-0AA14B896481}"/>
              </a:ext>
            </a:extLst>
          </p:cNvPr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6349019" y="1851583"/>
            <a:ext cx="5590862" cy="318577"/>
          </a:xfrm>
          <a:prstGeom prst="rect">
            <a:avLst/>
          </a:prstGeo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 spc="38">
                <a:solidFill>
                  <a:schemeClr val="bg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Subtitle. Remove this block if necessary</a:t>
            </a:r>
          </a:p>
          <a:p>
            <a:endParaRPr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93187D-3AA7-412F-1F7D-35F67CFFF5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4" name="Espace réservé du contenu 4">
            <a:extLst>
              <a:ext uri="{FF2B5EF4-FFF2-40B4-BE49-F238E27FC236}">
                <a16:creationId xmlns:a16="http://schemas.microsoft.com/office/drawing/2014/main" id="{74171CC7-A042-3158-C638-C54D9B5AA0CE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5614987" cy="39243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B9BF0941-F16C-BB94-5EB6-5AAAAB7BF0CA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348414" y="2247900"/>
            <a:ext cx="5581650" cy="39243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1642456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 &amp; Bullet point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6D6212-14C4-39D5-17CD-3C65F889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78B96635-4C8B-49F9-95D5-5B9FF2663451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AF1F30-283E-8A59-6817-40131D249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D34A0B-F7DA-5773-77B9-9FDDEA71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3E2F2582-8622-1E65-6EB9-4267B14C32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113" y="260350"/>
            <a:ext cx="11664950" cy="5900964"/>
          </a:xfrm>
        </p:spPr>
        <p:txBody>
          <a:bodyPr/>
          <a:lstStyle>
            <a:lvl1pPr marL="432000" indent="-432000">
              <a:buSzPct val="123000"/>
              <a:buFont typeface="Arial" panose="020B0604020202020204" pitchFamily="34" charset="0"/>
              <a:buChar char="•"/>
              <a:defRPr sz="3500"/>
            </a:lvl1pPr>
          </a:lstStyle>
          <a:p>
            <a:pPr lvl="0"/>
            <a:r>
              <a:rPr lang="en-US" dirty="0"/>
              <a:t>For regular text, remove the list option or simply delete the bullet.</a:t>
            </a:r>
          </a:p>
          <a:p>
            <a:pPr lvl="0"/>
            <a:r>
              <a:rPr lang="fr-FR" dirty="0" err="1"/>
              <a:t>Text</a:t>
            </a:r>
            <a:endParaRPr lang="fr-FR" dirty="0"/>
          </a:p>
          <a:p>
            <a:pPr lvl="0"/>
            <a:r>
              <a:rPr lang="fr-FR" dirty="0" err="1"/>
              <a:t>Text</a:t>
            </a:r>
            <a:endParaRPr lang="fr-FR" dirty="0"/>
          </a:p>
        </p:txBody>
      </p:sp>
      <p:pic>
        <p:nvPicPr>
          <p:cNvPr id="2" name="Image 8">
            <a:extLst>
              <a:ext uri="{FF2B5EF4-FFF2-40B4-BE49-F238E27FC236}">
                <a16:creationId xmlns:a16="http://schemas.microsoft.com/office/drawing/2014/main" id="{FF1DB5A0-E8DD-8446-19A5-CC643CEC4E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09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VE Pos cop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6D31AF-CDE6-F037-389A-B532C46A51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742277"/>
            <a:ext cx="5570911" cy="512601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7000" spc="10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fld id="{BCA64E70-182C-445C-940D-5CAC88D4277F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Université de Lausanne">
            <a:extLst>
              <a:ext uri="{FF2B5EF4-FFF2-40B4-BE49-F238E27FC236}">
                <a16:creationId xmlns:a16="http://schemas.microsoft.com/office/drawing/2014/main" id="{9FED70A0-6068-3208-9D6B-B33559B53080}"/>
              </a:ext>
            </a:extLst>
          </p:cNvPr>
          <p:cNvSpPr txBox="1"/>
          <p:nvPr userDrawn="1"/>
        </p:nvSpPr>
        <p:spPr>
          <a:xfrm>
            <a:off x="247752" y="184567"/>
            <a:ext cx="2887009" cy="359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 defTabSz="825500">
              <a:defRPr sz="4000" spc="119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sz="2000" spc="30" baseline="0" dirty="0"/>
              <a:t>Université de Lausanne</a:t>
            </a:r>
          </a:p>
        </p:txBody>
      </p:sp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1A95DB15-32CB-2396-87D2-DCFB867B5A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A6C8C226-4E9B-071A-4DF8-131CB3D0B7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36" y="6006655"/>
            <a:ext cx="1708265" cy="79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0186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 &amp; Bullet point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6D6212-14C4-39D5-17CD-3C65F889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B96635-4C8B-49F9-95D5-5B9FF2663451}" type="datetime1">
              <a:rPr lang="fr-CH" smtClean="0"/>
              <a:pPr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AF1F30-283E-8A59-6817-40131D249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D34A0B-F7DA-5773-77B9-9FDDEA71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3E2F2582-8622-1E65-6EB9-4267B14C32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113" y="260350"/>
            <a:ext cx="11664950" cy="5873750"/>
          </a:xfrm>
        </p:spPr>
        <p:txBody>
          <a:bodyPr/>
          <a:lstStyle>
            <a:lvl1pPr marL="432000" indent="-432000">
              <a:buSzPct val="123000"/>
              <a:buFont typeface="Arial" panose="020B0604020202020204" pitchFamily="34" charset="0"/>
              <a:buChar char="•"/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For regular text, remove the list option or simply delete the bullet.</a:t>
            </a:r>
          </a:p>
          <a:p>
            <a:pPr lvl="0"/>
            <a:r>
              <a:rPr lang="fr-FR" dirty="0" err="1"/>
              <a:t>Text</a:t>
            </a:r>
            <a:endParaRPr lang="fr-FR" dirty="0"/>
          </a:p>
          <a:p>
            <a:pPr lvl="0"/>
            <a:r>
              <a:rPr lang="fr-FR" dirty="0" err="1"/>
              <a:t>Text</a:t>
            </a:r>
            <a:endParaRPr lang="fr-FR" dirty="0"/>
          </a:p>
        </p:txBody>
      </p:sp>
      <p:pic>
        <p:nvPicPr>
          <p:cNvPr id="6" name="Image 2">
            <a:extLst>
              <a:ext uri="{FF2B5EF4-FFF2-40B4-BE49-F238E27FC236}">
                <a16:creationId xmlns:a16="http://schemas.microsoft.com/office/drawing/2014/main" id="{6B743734-5021-BCD4-1884-BE7A0E8F59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1225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6D6212-14C4-39D5-17CD-3C65F889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277E1211-CEF3-46C0-948C-504B5AB6F4A4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AF1F30-283E-8A59-6817-40131D249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D34A0B-F7DA-5773-77B9-9FDDEA71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456B89B-122A-7BBF-FD83-8C54FF073EB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113" y="260350"/>
            <a:ext cx="11664950" cy="5344496"/>
          </a:xfrm>
        </p:spPr>
        <p:txBody>
          <a:bodyPr anchor="ctr" anchorCtr="0"/>
          <a:lstStyle>
            <a:lvl1pPr marL="0" indent="0" algn="ctr">
              <a:buNone/>
              <a:defRPr sz="3500">
                <a:solidFill>
                  <a:schemeClr val="bg2"/>
                </a:solidFill>
              </a:defRPr>
            </a:lvl1pPr>
          </a:lstStyle>
          <a:p>
            <a:pPr lvl="0"/>
            <a:r>
              <a:rPr lang="fr-FR" dirty="0"/>
              <a:t>« </a:t>
            </a:r>
            <a:r>
              <a:rPr lang="fr-FR" dirty="0" err="1"/>
              <a:t>Praesent</a:t>
            </a:r>
            <a:r>
              <a:rPr lang="fr-FR" dirty="0"/>
              <a:t> pretium </a:t>
            </a:r>
            <a:r>
              <a:rPr lang="fr-FR" dirty="0" err="1"/>
              <a:t>consectetur</a:t>
            </a:r>
            <a:r>
              <a:rPr lang="fr-FR" dirty="0"/>
              <a:t> mi a rhoncus. Morbi in commodo </a:t>
            </a:r>
            <a:r>
              <a:rPr lang="fr-FR" dirty="0" err="1"/>
              <a:t>lacus</a:t>
            </a:r>
            <a:r>
              <a:rPr lang="fr-FR" dirty="0"/>
              <a:t>. </a:t>
            </a:r>
            <a:r>
              <a:rPr lang="fr-FR" dirty="0" err="1"/>
              <a:t>Proin</a:t>
            </a:r>
            <a:r>
              <a:rPr lang="fr-FR" dirty="0"/>
              <a:t> vitae </a:t>
            </a:r>
            <a:r>
              <a:rPr lang="fr-FR" dirty="0" err="1"/>
              <a:t>risus</a:t>
            </a:r>
            <a:r>
              <a:rPr lang="fr-FR" dirty="0"/>
              <a:t> </a:t>
            </a:r>
            <a:r>
              <a:rPr lang="fr-FR" dirty="0" err="1"/>
              <a:t>sapien</a:t>
            </a:r>
            <a:r>
              <a:rPr lang="fr-FR" dirty="0"/>
              <a:t>. Cras bibendum </a:t>
            </a:r>
            <a:r>
              <a:rPr lang="fr-FR" dirty="0" err="1"/>
              <a:t>auctor</a:t>
            </a:r>
            <a:r>
              <a:rPr lang="fr-FR" dirty="0"/>
              <a:t> ex at </a:t>
            </a:r>
            <a:r>
              <a:rPr lang="fr-FR" dirty="0" err="1"/>
              <a:t>mattis</a:t>
            </a:r>
            <a:r>
              <a:rPr lang="fr-FR" dirty="0"/>
              <a:t>. </a:t>
            </a:r>
            <a:r>
              <a:rPr lang="fr-FR" dirty="0" err="1"/>
              <a:t>Curabitur</a:t>
            </a:r>
            <a:r>
              <a:rPr lang="fr-FR" dirty="0"/>
              <a:t> </a:t>
            </a:r>
            <a:r>
              <a:rPr lang="fr-FR" dirty="0" err="1"/>
              <a:t>ac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</a:t>
            </a:r>
            <a:r>
              <a:rPr lang="fr-FR" dirty="0" err="1"/>
              <a:t>sapien</a:t>
            </a:r>
            <a:r>
              <a:rPr lang="fr-FR" dirty="0"/>
              <a:t>. »</a:t>
            </a:r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3E2F2582-8622-1E65-6EB9-4267B14C32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113" y="5620201"/>
            <a:ext cx="11664950" cy="532503"/>
          </a:xfrm>
        </p:spPr>
        <p:txBody>
          <a:bodyPr/>
          <a:lstStyle>
            <a:lvl1pPr marL="0" indent="0" algn="ctr">
              <a:buSzPct val="123000"/>
              <a:buFontTx/>
              <a:buNone/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fr-FR" dirty="0" err="1"/>
              <a:t>Author</a:t>
            </a:r>
            <a:r>
              <a:rPr lang="fr-FR" dirty="0"/>
              <a:t> of </a:t>
            </a:r>
            <a:r>
              <a:rPr lang="fr-FR" dirty="0" err="1"/>
              <a:t>quote</a:t>
            </a:r>
            <a:r>
              <a:rPr lang="fr-FR" dirty="0"/>
              <a:t>, </a:t>
            </a:r>
            <a:r>
              <a:rPr lang="fr-FR" dirty="0" err="1"/>
              <a:t>function</a:t>
            </a:r>
            <a:endParaRPr lang="fr-FR" dirty="0"/>
          </a:p>
        </p:txBody>
      </p:sp>
      <p:pic>
        <p:nvPicPr>
          <p:cNvPr id="2" name="Image 8">
            <a:extLst>
              <a:ext uri="{FF2B5EF4-FFF2-40B4-BE49-F238E27FC236}">
                <a16:creationId xmlns:a16="http://schemas.microsoft.com/office/drawing/2014/main" id="{3282A8A4-9B4B-83AB-0E51-72CEBFAAF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5396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6D6212-14C4-39D5-17CD-3C65F889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84AC7D2-F086-4B27-9F84-14831E4EC4AD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AF1F30-283E-8A59-6817-40131D249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D34A0B-F7DA-5773-77B9-9FDDEA71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2" name="Image 2">
            <a:extLst>
              <a:ext uri="{FF2B5EF4-FFF2-40B4-BE49-F238E27FC236}">
                <a16:creationId xmlns:a16="http://schemas.microsoft.com/office/drawing/2014/main" id="{524EBD5B-C3A7-B289-7AD4-3069EA0978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6D2CD8EC-E6CC-70B7-6CB1-9D90A893C2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113" y="260350"/>
            <a:ext cx="11664950" cy="5344496"/>
          </a:xfrm>
        </p:spPr>
        <p:txBody>
          <a:bodyPr anchor="ctr" anchorCtr="0"/>
          <a:lstStyle>
            <a:lvl1pPr marL="0" indent="0" algn="ctr">
              <a:buNone/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« </a:t>
            </a:r>
            <a:r>
              <a:rPr lang="fr-FR" dirty="0" err="1"/>
              <a:t>Praesent</a:t>
            </a:r>
            <a:r>
              <a:rPr lang="fr-FR" dirty="0"/>
              <a:t> pretium </a:t>
            </a:r>
            <a:r>
              <a:rPr lang="fr-FR" dirty="0" err="1"/>
              <a:t>consectetur</a:t>
            </a:r>
            <a:r>
              <a:rPr lang="fr-FR" dirty="0"/>
              <a:t> mi a rhoncus. Morbi in commodo </a:t>
            </a:r>
            <a:r>
              <a:rPr lang="fr-FR" dirty="0" err="1"/>
              <a:t>lacus</a:t>
            </a:r>
            <a:r>
              <a:rPr lang="fr-FR" dirty="0"/>
              <a:t>. </a:t>
            </a:r>
            <a:r>
              <a:rPr lang="fr-FR" dirty="0" err="1"/>
              <a:t>Proin</a:t>
            </a:r>
            <a:r>
              <a:rPr lang="fr-FR" dirty="0"/>
              <a:t> vitae </a:t>
            </a:r>
            <a:r>
              <a:rPr lang="fr-FR" dirty="0" err="1"/>
              <a:t>risus</a:t>
            </a:r>
            <a:r>
              <a:rPr lang="fr-FR" dirty="0"/>
              <a:t> </a:t>
            </a:r>
            <a:r>
              <a:rPr lang="fr-FR" dirty="0" err="1"/>
              <a:t>sapien</a:t>
            </a:r>
            <a:r>
              <a:rPr lang="fr-FR" dirty="0"/>
              <a:t>. Cras bibendum </a:t>
            </a:r>
            <a:r>
              <a:rPr lang="fr-FR" dirty="0" err="1"/>
              <a:t>auctor</a:t>
            </a:r>
            <a:r>
              <a:rPr lang="fr-FR" dirty="0"/>
              <a:t> ex at </a:t>
            </a:r>
            <a:r>
              <a:rPr lang="fr-FR" dirty="0" err="1"/>
              <a:t>mattis</a:t>
            </a:r>
            <a:r>
              <a:rPr lang="fr-FR" dirty="0"/>
              <a:t>. </a:t>
            </a:r>
            <a:r>
              <a:rPr lang="fr-FR" dirty="0" err="1"/>
              <a:t>Curabitur</a:t>
            </a:r>
            <a:r>
              <a:rPr lang="fr-FR" dirty="0"/>
              <a:t> </a:t>
            </a:r>
            <a:r>
              <a:rPr lang="fr-FR" dirty="0" err="1"/>
              <a:t>ac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</a:t>
            </a:r>
            <a:r>
              <a:rPr lang="fr-FR" dirty="0" err="1"/>
              <a:t>sapien</a:t>
            </a:r>
            <a:r>
              <a:rPr lang="fr-FR" dirty="0"/>
              <a:t>. »</a:t>
            </a:r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8E8F0E76-5E1C-1153-99DB-E661BC3455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113" y="5620201"/>
            <a:ext cx="11664950" cy="532503"/>
          </a:xfrm>
        </p:spPr>
        <p:txBody>
          <a:bodyPr/>
          <a:lstStyle>
            <a:lvl1pPr marL="0" indent="0" algn="ctr">
              <a:buSzPct val="123000"/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err="1"/>
              <a:t>Author</a:t>
            </a:r>
            <a:r>
              <a:rPr lang="fr-FR" dirty="0"/>
              <a:t> of </a:t>
            </a:r>
            <a:r>
              <a:rPr lang="fr-FR" dirty="0" err="1"/>
              <a:t>quote</a:t>
            </a:r>
            <a:r>
              <a:rPr lang="fr-FR" dirty="0"/>
              <a:t>, </a:t>
            </a:r>
            <a:r>
              <a:rPr lang="fr-FR" dirty="0" err="1"/>
              <a:t>function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046477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1/2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5612199" cy="1229583"/>
          </a:xfrm>
        </p:spPr>
        <p:txBody>
          <a:bodyPr/>
          <a:lstStyle/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30B2E9F9-8103-436F-BCB3-56E2BFEE5FBE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0950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C5D8D497-F91C-7586-CBD3-3A0559F9D059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8" y="1851583"/>
            <a:ext cx="5590862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rgbClr val="0066FF"/>
                </a:solidFill>
              </a:defRPr>
            </a:lvl1pPr>
          </a:lstStyle>
          <a:p>
            <a:r>
              <a:rPr lang="en-US" dirty="0"/>
              <a:t>Subtitle. Remove this block if necessary</a:t>
            </a:r>
          </a:p>
        </p:txBody>
      </p:sp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4342CD0A-5BBD-1791-6CE5-67CDD0AED4F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099175" y="0"/>
            <a:ext cx="6272213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A7329B36-28C6-970D-8D86-6D2A398C48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11" name="Espace réservé du contenu 4">
            <a:extLst>
              <a:ext uri="{FF2B5EF4-FFF2-40B4-BE49-F238E27FC236}">
                <a16:creationId xmlns:a16="http://schemas.microsoft.com/office/drawing/2014/main" id="{7223F15C-9E05-DE26-42C3-CF884F3F756A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5614987" cy="390252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5340193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1/2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5612199" cy="11440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97561BD-A964-4091-935D-2FAFBBF524EA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EEA4B393-0A5E-6BAE-C166-B87BDF1ABE62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8" y="1851583"/>
            <a:ext cx="5590862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Subtitle. Remove this block if necessary</a:t>
            </a:r>
          </a:p>
        </p:txBody>
      </p:sp>
      <p:sp>
        <p:nvSpPr>
          <p:cNvPr id="13" name="Espace réservé pour une image  11">
            <a:extLst>
              <a:ext uri="{FF2B5EF4-FFF2-40B4-BE49-F238E27FC236}">
                <a16:creationId xmlns:a16="http://schemas.microsoft.com/office/drawing/2014/main" id="{059041A2-7741-4AE1-5E8D-B5E6731DBE76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099175" y="0"/>
            <a:ext cx="6272213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412156D-544D-E44A-DF37-1DF197EC2BD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90E8AA4B-E519-A78E-8192-51917FA8250F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5614987" cy="3902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21707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1/3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2" y="260351"/>
            <a:ext cx="4207262" cy="1229583"/>
          </a:xfrm>
        </p:spPr>
        <p:txBody>
          <a:bodyPr/>
          <a:lstStyle/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1ACA4D68-B4DE-4E97-90CA-EE5DD0764DE1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50" y="6164546"/>
            <a:ext cx="3066650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4" name="Espace réservé pour une image  11">
            <a:extLst>
              <a:ext uri="{FF2B5EF4-FFF2-40B4-BE49-F238E27FC236}">
                <a16:creationId xmlns:a16="http://schemas.microsoft.com/office/drawing/2014/main" id="{F22E5360-32A0-B9BE-978D-98A12928580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835525" y="0"/>
            <a:ext cx="7535863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A56412EC-0073-E373-CE81-1AD228B66215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7" y="1851583"/>
            <a:ext cx="4205745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rgbClr val="0066FF"/>
                </a:solidFill>
              </a:defRPr>
            </a:lvl1pPr>
          </a:lstStyle>
          <a:p>
            <a:r>
              <a:rPr lang="en-US" dirty="0"/>
              <a:t>Subtitle. Remove if necessary</a:t>
            </a:r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FA645759-8568-EF7F-BBCF-B7E595DE443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11" name="Espace réservé du contenu 4">
            <a:extLst>
              <a:ext uri="{FF2B5EF4-FFF2-40B4-BE49-F238E27FC236}">
                <a16:creationId xmlns:a16="http://schemas.microsoft.com/office/drawing/2014/main" id="{6DD0417E-C663-C1A3-42C0-A3070A2AC8ED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4" y="2247900"/>
            <a:ext cx="4210050" cy="390252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4448392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4">
          <p15:clr>
            <a:srgbClr val="FBAE40"/>
          </p15:clr>
        </p15:guide>
        <p15:guide id="2" pos="2819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1/3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2" y="260351"/>
            <a:ext cx="4207286" cy="11440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14196E6-02D8-481D-8243-3AB8F525A90A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50" y="6164546"/>
            <a:ext cx="3050476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5F816DEB-6992-2769-8F59-CEF108EE85FE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7" y="1851583"/>
            <a:ext cx="4205745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Subtitle. Remove if necessary</a:t>
            </a:r>
          </a:p>
        </p:txBody>
      </p:sp>
      <p:sp>
        <p:nvSpPr>
          <p:cNvPr id="14" name="Espace réservé pour une image  11">
            <a:extLst>
              <a:ext uri="{FF2B5EF4-FFF2-40B4-BE49-F238E27FC236}">
                <a16:creationId xmlns:a16="http://schemas.microsoft.com/office/drawing/2014/main" id="{5606DBC5-A758-5358-727F-E4ABB89EC24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835525" y="0"/>
            <a:ext cx="7535863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6720415-2E62-1C3A-29C3-09C25859F5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4" name="Espace réservé du contenu 4">
            <a:extLst>
              <a:ext uri="{FF2B5EF4-FFF2-40B4-BE49-F238E27FC236}">
                <a16:creationId xmlns:a16="http://schemas.microsoft.com/office/drawing/2014/main" id="{57B25D63-4424-3D8B-7861-CF6B86F55856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4" y="2247900"/>
            <a:ext cx="4210050" cy="3902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163883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46">
          <p15:clr>
            <a:srgbClr val="FBAE40"/>
          </p15:clr>
        </p15:guide>
        <p15:guide id="2" pos="2819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4/5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8612537" cy="1144063"/>
          </a:xfrm>
        </p:spPr>
        <p:txBody>
          <a:bodyPr/>
          <a:lstStyle/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06D3294E-89E6-4F7F-B6E8-1B5BC22EB312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7312C287-FE98-0C0F-E0D4-CD26B3F45D0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391426" y="0"/>
            <a:ext cx="2979962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ED3E85D9-82BC-2765-3BF6-2996DAA30AF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4" name="Subtitle">
            <a:extLst>
              <a:ext uri="{FF2B5EF4-FFF2-40B4-BE49-F238E27FC236}">
                <a16:creationId xmlns:a16="http://schemas.microsoft.com/office/drawing/2014/main" id="{55789A4C-1B38-7E8A-7B9F-FD82AA769230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8" y="1851583"/>
            <a:ext cx="4073966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rgbClr val="0066FF"/>
                </a:solidFill>
              </a:defRPr>
            </a:lvl1pPr>
          </a:lstStyle>
          <a:p>
            <a:r>
              <a:rPr lang="en-US" dirty="0"/>
              <a:t>Subtitle. Remove if necessary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56DF1110-269D-0368-C37A-AAE57840BD5F}"/>
              </a:ext>
            </a:extLst>
          </p:cNvPr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4839270" y="1844675"/>
            <a:ext cx="4059575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rgbClr val="0066FF"/>
                </a:solidFill>
              </a:defRPr>
            </a:lvl1pPr>
          </a:lstStyle>
          <a:p>
            <a:r>
              <a:rPr lang="en-US" dirty="0"/>
              <a:t>Subtitle. Remove if necessary</a:t>
            </a:r>
          </a:p>
        </p:txBody>
      </p:sp>
      <p:sp>
        <p:nvSpPr>
          <p:cNvPr id="17" name="Espace réservé du contenu 4">
            <a:extLst>
              <a:ext uri="{FF2B5EF4-FFF2-40B4-BE49-F238E27FC236}">
                <a16:creationId xmlns:a16="http://schemas.microsoft.com/office/drawing/2014/main" id="{FBD72B35-EB71-7508-D659-909C6F3D36CE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4" y="2247900"/>
            <a:ext cx="4077092" cy="390252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18" name="Espace réservé du contenu 4">
            <a:extLst>
              <a:ext uri="{FF2B5EF4-FFF2-40B4-BE49-F238E27FC236}">
                <a16:creationId xmlns:a16="http://schemas.microsoft.com/office/drawing/2014/main" id="{E3A5C59E-C3FB-9CCC-E6EF-F312FF39ED4A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4838665" y="2240992"/>
            <a:ext cx="4052886" cy="390252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2137850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4">
          <p15:clr>
            <a:srgbClr val="FBAE40"/>
          </p15:clr>
        </p15:guide>
        <p15:guide id="2" pos="2729">
          <p15:clr>
            <a:srgbClr val="FBAE40"/>
          </p15:clr>
        </p15:guide>
        <p15:guide id="3" orient="horz" pos="1162">
          <p15:clr>
            <a:srgbClr val="FBAE40"/>
          </p15:clr>
        </p15:guide>
        <p15:guide id="4" pos="5609">
          <p15:clr>
            <a:srgbClr val="FBAE40"/>
          </p15:clr>
        </p15:guide>
        <p15:guide id="5" pos="5927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4/5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8612537" cy="11440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41C68647-EDF5-49B0-8E28-EC7F01B7BF6E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01DC1F6-26D1-33C3-F257-5D0752BD73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25" name="Espace réservé pour une image  11">
            <a:extLst>
              <a:ext uri="{FF2B5EF4-FFF2-40B4-BE49-F238E27FC236}">
                <a16:creationId xmlns:a16="http://schemas.microsoft.com/office/drawing/2014/main" id="{7350FC0F-7112-49D3-617C-3BABC1FDE468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391426" y="0"/>
            <a:ext cx="2979962" cy="685800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04C40717-8DB5-41B3-7229-EA3B4EF6D9B5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8" y="1851583"/>
            <a:ext cx="4073966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Subtitle. Remove if necessary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ACCA2C56-1FD4-DB3A-AEA7-86C361D4B1E6}"/>
              </a:ext>
            </a:extLst>
          </p:cNvPr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4822941" y="1844675"/>
            <a:ext cx="4081347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Subtitle. Remove if necessary</a:t>
            </a:r>
          </a:p>
        </p:txBody>
      </p:sp>
      <p:sp>
        <p:nvSpPr>
          <p:cNvPr id="17" name="Espace réservé du contenu 4">
            <a:extLst>
              <a:ext uri="{FF2B5EF4-FFF2-40B4-BE49-F238E27FC236}">
                <a16:creationId xmlns:a16="http://schemas.microsoft.com/office/drawing/2014/main" id="{1FA34312-5A60-6D92-9536-89FB904F2C1C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4" y="2247900"/>
            <a:ext cx="4077092" cy="3902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18" name="Espace réservé du contenu 4">
            <a:extLst>
              <a:ext uri="{FF2B5EF4-FFF2-40B4-BE49-F238E27FC236}">
                <a16:creationId xmlns:a16="http://schemas.microsoft.com/office/drawing/2014/main" id="{413BFDF6-F012-FE9E-1E6F-E46075B5C111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4827778" y="2240992"/>
            <a:ext cx="4076509" cy="3902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9006850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4">
          <p15:clr>
            <a:srgbClr val="FBAE40"/>
          </p15:clr>
        </p15:guide>
        <p15:guide id="2" pos="2729">
          <p15:clr>
            <a:srgbClr val="FBAE40"/>
          </p15:clr>
        </p15:guide>
        <p15:guide id="3" orient="horz" pos="1162">
          <p15:clr>
            <a:srgbClr val="FBAE40"/>
          </p15:clr>
        </p15:guide>
        <p15:guide id="4" pos="5609">
          <p15:clr>
            <a:srgbClr val="FBAE40"/>
          </p15:clr>
        </p15:guide>
        <p15:guide id="5" pos="5927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11">
            <a:extLst>
              <a:ext uri="{FF2B5EF4-FFF2-40B4-BE49-F238E27FC236}">
                <a16:creationId xmlns:a16="http://schemas.microsoft.com/office/drawing/2014/main" id="{D201A34E-548C-7DB6-AFB6-463004C363C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" y="0"/>
            <a:ext cx="12192000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954863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VE N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6D31AF-CDE6-F037-389A-B532C46A51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260350"/>
            <a:ext cx="5538637" cy="562408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7000" spc="10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00276E3B-517E-4F7F-BAA0-E679CCAA3662}" type="datetime1">
              <a:rPr lang="fr-CH" smtClean="0"/>
              <a:t>13.10.25</a:t>
            </a:fld>
            <a:endParaRPr lang="fr-CH" dirty="0"/>
          </a:p>
        </p:txBody>
      </p:sp>
      <p:pic>
        <p:nvPicPr>
          <p:cNvPr id="3" name="UNIL-LOGOTYPE-BLUE-RGB-250513_DO-NOT-SHARE.jpeg">
            <a:extLst>
              <a:ext uri="{FF2B5EF4-FFF2-40B4-BE49-F238E27FC236}">
                <a16:creationId xmlns:a16="http://schemas.microsoft.com/office/drawing/2014/main" id="{271D25A9-206E-9CF9-877A-E7D067572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4781" y="6002572"/>
            <a:ext cx="1713740" cy="79708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9E60DCC5-672E-EEFA-B8CD-059C9C4C8F4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984237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1">
            <a:extLst>
              <a:ext uri="{FF2B5EF4-FFF2-40B4-BE49-F238E27FC236}">
                <a16:creationId xmlns:a16="http://schemas.microsoft.com/office/drawing/2014/main" id="{C58A793C-BF36-9AD6-690A-A91F8C5839B0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-1" y="0"/>
            <a:ext cx="6096001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sp>
        <p:nvSpPr>
          <p:cNvPr id="3" name="Espace réservé pour une image  11">
            <a:extLst>
              <a:ext uri="{FF2B5EF4-FFF2-40B4-BE49-F238E27FC236}">
                <a16:creationId xmlns:a16="http://schemas.microsoft.com/office/drawing/2014/main" id="{5C3A0344-DB1B-3532-9EAD-F4783884FD52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099175" y="0"/>
            <a:ext cx="6272213" cy="68580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71938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0D4ADB7-46D3-BF65-2961-7DDC1CE321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2037AFC2-9FAB-415D-9DD2-99E66362DBA6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8E53127-EF86-42FE-7B26-3709AE26A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743B954-BAB0-2613-AE67-F4130A3AB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pic>
        <p:nvPicPr>
          <p:cNvPr id="6" name="Image 8">
            <a:extLst>
              <a:ext uri="{FF2B5EF4-FFF2-40B4-BE49-F238E27FC236}">
                <a16:creationId xmlns:a16="http://schemas.microsoft.com/office/drawing/2014/main" id="{E9C35F45-79D6-A609-53E8-75C3828987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5859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VE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6D31AF-CDE6-F037-389A-B532C46A51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260350"/>
            <a:ext cx="5576289" cy="580158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7000" spc="100" baseline="0">
                <a:solidFill>
                  <a:schemeClr val="accent4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fld id="{0CE82425-C1C5-40D9-8565-6E4402E7D45B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0C8BB4F7-F9F2-63D1-7113-7DBEDB1DFC5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C08268D1-24FB-9B0C-9A3F-349695DA63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36" y="6006655"/>
            <a:ext cx="1708265" cy="79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0756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VE Pos cop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6D31AF-CDE6-F037-389A-B532C46A51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742277"/>
            <a:ext cx="5570911" cy="512601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7000" spc="10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fld id="{BCA64E70-182C-445C-940D-5CAC88D4277F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Université de Lausanne">
            <a:extLst>
              <a:ext uri="{FF2B5EF4-FFF2-40B4-BE49-F238E27FC236}">
                <a16:creationId xmlns:a16="http://schemas.microsoft.com/office/drawing/2014/main" id="{9FED70A0-6068-3208-9D6B-B33559B53080}"/>
              </a:ext>
            </a:extLst>
          </p:cNvPr>
          <p:cNvSpPr txBox="1"/>
          <p:nvPr userDrawn="1"/>
        </p:nvSpPr>
        <p:spPr>
          <a:xfrm>
            <a:off x="247752" y="184567"/>
            <a:ext cx="2887009" cy="359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 defTabSz="825500">
              <a:defRPr sz="4000" spc="119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sz="2000" spc="30" baseline="0" dirty="0"/>
              <a:t>Université de Lausanne</a:t>
            </a:r>
          </a:p>
        </p:txBody>
      </p:sp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1A95DB15-32CB-2396-87D2-DCFB867B5A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A6C8C226-4E9B-071A-4DF8-131CB3D0B7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36" y="6006655"/>
            <a:ext cx="1708265" cy="79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8192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VE Neg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6D31AF-CDE6-F037-389A-B532C46A51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260350"/>
            <a:ext cx="5538637" cy="562408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7000" spc="10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00276E3B-517E-4F7F-BAA0-E679CCAA3662}" type="datetime1">
              <a:rPr lang="fr-CH" smtClean="0"/>
              <a:t>13.10.25</a:t>
            </a:fld>
            <a:endParaRPr lang="fr-CH" dirty="0"/>
          </a:p>
        </p:txBody>
      </p:sp>
      <p:pic>
        <p:nvPicPr>
          <p:cNvPr id="3" name="UNIL-LOGOTYPE-BLUE-RGB-250513_DO-NOT-SHARE.jpeg">
            <a:extLst>
              <a:ext uri="{FF2B5EF4-FFF2-40B4-BE49-F238E27FC236}">
                <a16:creationId xmlns:a16="http://schemas.microsoft.com/office/drawing/2014/main" id="{271D25A9-206E-9CF9-877A-E7D067572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4781" y="6002572"/>
            <a:ext cx="1713740" cy="79708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9E60DCC5-672E-EEFA-B8CD-059C9C4C8F4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5483203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VE Neg + Uni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6D31AF-CDE6-F037-389A-B532C46A51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742277"/>
            <a:ext cx="5538637" cy="508298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7000" spc="10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6B95416A-BB33-49E1-B9F1-159FA032F8CD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Université de Lausanne">
            <a:extLst>
              <a:ext uri="{FF2B5EF4-FFF2-40B4-BE49-F238E27FC236}">
                <a16:creationId xmlns:a16="http://schemas.microsoft.com/office/drawing/2014/main" id="{9FED70A0-6068-3208-9D6B-B33559B53080}"/>
              </a:ext>
            </a:extLst>
          </p:cNvPr>
          <p:cNvSpPr txBox="1"/>
          <p:nvPr userDrawn="1"/>
        </p:nvSpPr>
        <p:spPr>
          <a:xfrm>
            <a:off x="247752" y="184567"/>
            <a:ext cx="2887009" cy="359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 defTabSz="825500">
              <a:defRPr sz="4000" spc="119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sz="2000" spc="30" baseline="0" dirty="0">
                <a:solidFill>
                  <a:schemeClr val="bg1"/>
                </a:solidFill>
              </a:rPr>
              <a:t>Université de Lausanne</a:t>
            </a:r>
          </a:p>
        </p:txBody>
      </p:sp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9AD3FA78-5763-95D7-1682-12FFB6AEB0F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6" name="UNIL-LOGOTYPE-BLUE-RGB-250513_DO-NOT-SHARE.jpeg">
            <a:extLst>
              <a:ext uri="{FF2B5EF4-FFF2-40B4-BE49-F238E27FC236}">
                <a16:creationId xmlns:a16="http://schemas.microsoft.com/office/drawing/2014/main" id="{A9220F31-8501-EC5B-C0E5-AE2BDB957B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781" y="6002572"/>
            <a:ext cx="1713740" cy="79708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111126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Ho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6D31AF-CDE6-F037-389A-B532C46A51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260351"/>
            <a:ext cx="11664950" cy="253663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7000" spc="100" baseline="0">
                <a:solidFill>
                  <a:schemeClr val="accent4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11739" y="3178370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fld id="{60503F6C-FFEC-4F76-90E3-168BC1859088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0C8BB4F7-F9F2-63D1-7113-7DBEDB1DFC5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716767"/>
            <a:ext cx="12192000" cy="314123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E61B1CA8-438C-4DF1-286F-0477F111F4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36" y="2872758"/>
            <a:ext cx="1708265" cy="79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438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Ho Pos + U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11739" y="3178370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fld id="{D6E70A11-D994-40A6-84C7-F76502D1DA9A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482277DA-E58A-190F-F573-AA9D521893F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742278"/>
            <a:ext cx="11664950" cy="215153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7000" spc="10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5" name="Université de Lausanne">
            <a:extLst>
              <a:ext uri="{FF2B5EF4-FFF2-40B4-BE49-F238E27FC236}">
                <a16:creationId xmlns:a16="http://schemas.microsoft.com/office/drawing/2014/main" id="{C9473253-FAC3-9DEB-79C9-7C9673BC03A0}"/>
              </a:ext>
            </a:extLst>
          </p:cNvPr>
          <p:cNvSpPr txBox="1"/>
          <p:nvPr userDrawn="1"/>
        </p:nvSpPr>
        <p:spPr>
          <a:xfrm>
            <a:off x="247752" y="184567"/>
            <a:ext cx="2887009" cy="359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 defTabSz="825500">
              <a:defRPr sz="4000" spc="119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sz="2000" spc="30" baseline="0" dirty="0"/>
              <a:t>Université de Lausanne</a:t>
            </a:r>
          </a:p>
        </p:txBody>
      </p:sp>
      <p:sp>
        <p:nvSpPr>
          <p:cNvPr id="6" name="Espace réservé pour une image  11">
            <a:extLst>
              <a:ext uri="{FF2B5EF4-FFF2-40B4-BE49-F238E27FC236}">
                <a16:creationId xmlns:a16="http://schemas.microsoft.com/office/drawing/2014/main" id="{AD7B45F6-8E66-7397-DF67-55923DCE43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716767"/>
            <a:ext cx="12192000" cy="314123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AD6FEBFE-F34D-DC69-9CAA-E6DD50D64E2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36" y="2872758"/>
            <a:ext cx="1708265" cy="79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082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Ho Neg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6D31AF-CDE6-F037-389A-B532C46A51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260351"/>
            <a:ext cx="11664950" cy="253663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7000" spc="10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11739" y="3178370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518CE095-8726-494B-A1A5-9C48927A054D}" type="datetime1">
              <a:rPr lang="fr-CH" smtClean="0"/>
              <a:t>13.10.25</a:t>
            </a:fld>
            <a:endParaRPr lang="fr-CH" dirty="0"/>
          </a:p>
        </p:txBody>
      </p:sp>
      <p:pic>
        <p:nvPicPr>
          <p:cNvPr id="3" name="UNIL-LOGOTYPE-BLUE-RGB-250513_DO-NOT-SHARE.jpeg">
            <a:extLst>
              <a:ext uri="{FF2B5EF4-FFF2-40B4-BE49-F238E27FC236}">
                <a16:creationId xmlns:a16="http://schemas.microsoft.com/office/drawing/2014/main" id="{CC722378-1B20-BA79-3082-BA85EC53EA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5672" y="2865495"/>
            <a:ext cx="1713740" cy="79708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8D864227-C440-DC59-193D-CD877BA6C4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716767"/>
            <a:ext cx="12192000" cy="314123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0863903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Ho Neg+ Uni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11739" y="3178370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2E4B5E22-6C65-47BA-8B9D-4FAC3B80CBA3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482277DA-E58A-190F-F573-AA9D521893F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742278"/>
            <a:ext cx="11664950" cy="215153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7000" spc="10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5" name="Université de Lausanne">
            <a:extLst>
              <a:ext uri="{FF2B5EF4-FFF2-40B4-BE49-F238E27FC236}">
                <a16:creationId xmlns:a16="http://schemas.microsoft.com/office/drawing/2014/main" id="{C9473253-FAC3-9DEB-79C9-7C9673BC03A0}"/>
              </a:ext>
            </a:extLst>
          </p:cNvPr>
          <p:cNvSpPr txBox="1"/>
          <p:nvPr userDrawn="1"/>
        </p:nvSpPr>
        <p:spPr>
          <a:xfrm>
            <a:off x="247752" y="184567"/>
            <a:ext cx="2887009" cy="359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 defTabSz="825500">
              <a:defRPr sz="4000" spc="119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sz="2000" spc="30" baseline="0" dirty="0">
                <a:solidFill>
                  <a:schemeClr val="bg1"/>
                </a:solidFill>
              </a:rPr>
              <a:t>Université de Lausanne</a:t>
            </a:r>
          </a:p>
        </p:txBody>
      </p:sp>
      <p:sp>
        <p:nvSpPr>
          <p:cNvPr id="6" name="Espace réservé pour une image  11">
            <a:extLst>
              <a:ext uri="{FF2B5EF4-FFF2-40B4-BE49-F238E27FC236}">
                <a16:creationId xmlns:a16="http://schemas.microsoft.com/office/drawing/2014/main" id="{BEEAEB4B-F05A-3B69-3902-07E19EBFE90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3716767"/>
            <a:ext cx="12192000" cy="314123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r-CH" dirty="0"/>
              <a:t> </a:t>
            </a:r>
          </a:p>
        </p:txBody>
      </p:sp>
      <p:pic>
        <p:nvPicPr>
          <p:cNvPr id="7" name="UNIL-LOGOTYPE-BLUE-RGB-250513_DO-NOT-SHARE.jpeg">
            <a:extLst>
              <a:ext uri="{FF2B5EF4-FFF2-40B4-BE49-F238E27FC236}">
                <a16:creationId xmlns:a16="http://schemas.microsoft.com/office/drawing/2014/main" id="{BB3678B5-EEEE-4295-D37F-46A5E7C434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5672" y="2865495"/>
            <a:ext cx="1713740" cy="79708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036129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VE Neg + Uni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6D31AF-CDE6-F037-389A-B532C46A51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742277"/>
            <a:ext cx="5538637" cy="508298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7000" spc="10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6B95416A-BB33-49E1-B9F1-159FA032F8CD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Université de Lausanne">
            <a:extLst>
              <a:ext uri="{FF2B5EF4-FFF2-40B4-BE49-F238E27FC236}">
                <a16:creationId xmlns:a16="http://schemas.microsoft.com/office/drawing/2014/main" id="{9FED70A0-6068-3208-9D6B-B33559B53080}"/>
              </a:ext>
            </a:extLst>
          </p:cNvPr>
          <p:cNvSpPr txBox="1"/>
          <p:nvPr userDrawn="1"/>
        </p:nvSpPr>
        <p:spPr>
          <a:xfrm>
            <a:off x="247752" y="184567"/>
            <a:ext cx="2887009" cy="359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 defTabSz="825500">
              <a:defRPr sz="4000" spc="119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sz="2000" spc="30" baseline="0" dirty="0">
                <a:solidFill>
                  <a:schemeClr val="bg1"/>
                </a:solidFill>
              </a:rPr>
              <a:t>Université de Lausanne</a:t>
            </a:r>
          </a:p>
        </p:txBody>
      </p:sp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9AD3FA78-5763-95D7-1682-12FFB6AEB0F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175" y="0"/>
            <a:ext cx="627221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6" name="UNIL-LOGOTYPE-BLUE-RGB-250513_DO-NOT-SHARE.jpeg">
            <a:extLst>
              <a:ext uri="{FF2B5EF4-FFF2-40B4-BE49-F238E27FC236}">
                <a16:creationId xmlns:a16="http://schemas.microsoft.com/office/drawing/2014/main" id="{A9220F31-8501-EC5B-C0E5-AE2BDB957B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781" y="6002572"/>
            <a:ext cx="1713740" cy="79708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850597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TITLE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063424-4E44-A1B9-84A8-BC77DEF2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D618DF7-6667-4797-9708-D24BEEC2CD3B}" type="datetime1">
              <a:rPr lang="fr-CH" smtClean="0"/>
              <a:t>13.10.25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D1611A-FE9A-6859-A4C4-A45CB350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C3B72-7CE9-7C5F-EE1D-A6AAEC6BF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7" name="Title of slide">
            <a:extLst>
              <a:ext uri="{FF2B5EF4-FFF2-40B4-BE49-F238E27FC236}">
                <a16:creationId xmlns:a16="http://schemas.microsoft.com/office/drawing/2014/main" id="{F50CA6B7-F0F9-87C9-1B8F-DCE47F7FCE7C}"/>
              </a:ext>
            </a:extLst>
          </p:cNvPr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265750" y="268766"/>
            <a:ext cx="11685900" cy="266955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buSzTx/>
              <a:buNone/>
              <a:defRPr sz="5000" spc="100" baseline="0">
                <a:solidFill>
                  <a:schemeClr val="accent4"/>
                </a:solidFill>
              </a:defRPr>
            </a:lvl1pPr>
          </a:lstStyle>
          <a:p>
            <a:r>
              <a:rPr dirty="0"/>
              <a:t>Title of slide</a:t>
            </a:r>
          </a:p>
        </p:txBody>
      </p:sp>
      <p:sp>
        <p:nvSpPr>
          <p:cNvPr id="8" name="Lorem ipsum dolor sit amet, consectetur adipiscing elit.">
            <a:extLst>
              <a:ext uri="{FF2B5EF4-FFF2-40B4-BE49-F238E27FC236}">
                <a16:creationId xmlns:a16="http://schemas.microsoft.com/office/drawing/2014/main" id="{2C65465B-D788-54BF-6489-55FAB104B190}"/>
              </a:ext>
            </a:extLst>
          </p:cNvPr>
          <p:cNvSpPr txBox="1">
            <a:spLocks noGrp="1"/>
          </p:cNvSpPr>
          <p:nvPr>
            <p:ph type="body" sz="half" idx="22"/>
          </p:nvPr>
        </p:nvSpPr>
        <p:spPr>
          <a:xfrm>
            <a:off x="265750" y="3426097"/>
            <a:ext cx="11685900" cy="266955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buSzTx/>
              <a:buNone/>
              <a:defRPr sz="2500" spc="50">
                <a:solidFill>
                  <a:schemeClr val="accent4"/>
                </a:solidFill>
              </a:defRPr>
            </a:lvl1pPr>
          </a:lstStyle>
          <a:p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FA7D8F2-2461-7F48-F151-91A649D9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532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TITLE Neg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063424-4E44-A1B9-84A8-BC77DEF2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310A3369-E0FD-4881-AB2A-BD2225F9BCDF}" type="datetime1">
              <a:rPr lang="fr-CH" smtClean="0"/>
              <a:t>13.10.25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D1611A-FE9A-6859-A4C4-A45CB350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C3B72-7CE9-7C5F-EE1D-A6AAEC6BF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7" name="Title of slide">
            <a:extLst>
              <a:ext uri="{FF2B5EF4-FFF2-40B4-BE49-F238E27FC236}">
                <a16:creationId xmlns:a16="http://schemas.microsoft.com/office/drawing/2014/main" id="{F50CA6B7-F0F9-87C9-1B8F-DCE47F7FCE7C}"/>
              </a:ext>
            </a:extLst>
          </p:cNvPr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265750" y="268766"/>
            <a:ext cx="11685900" cy="266955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buSzTx/>
              <a:buNone/>
              <a:defRPr sz="5000" spc="10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Title of slide</a:t>
            </a:r>
          </a:p>
        </p:txBody>
      </p:sp>
      <p:sp>
        <p:nvSpPr>
          <p:cNvPr id="8" name="Lorem ipsum dolor sit amet, consectetur adipiscing elit.">
            <a:extLst>
              <a:ext uri="{FF2B5EF4-FFF2-40B4-BE49-F238E27FC236}">
                <a16:creationId xmlns:a16="http://schemas.microsoft.com/office/drawing/2014/main" id="{2C65465B-D788-54BF-6489-55FAB104B190}"/>
              </a:ext>
            </a:extLst>
          </p:cNvPr>
          <p:cNvSpPr txBox="1">
            <a:spLocks noGrp="1"/>
          </p:cNvSpPr>
          <p:nvPr>
            <p:ph type="body" sz="half" idx="22"/>
          </p:nvPr>
        </p:nvSpPr>
        <p:spPr>
          <a:xfrm>
            <a:off x="265750" y="3426097"/>
            <a:ext cx="11685900" cy="266955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buSzTx/>
              <a:buNone/>
              <a:defRPr sz="2500" spc="50">
                <a:solidFill>
                  <a:schemeClr val="bg1"/>
                </a:solidFill>
              </a:defRPr>
            </a:lvl1pPr>
          </a:lstStyle>
          <a:p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 </a:t>
            </a:r>
          </a:p>
        </p:txBody>
      </p:sp>
      <p:pic>
        <p:nvPicPr>
          <p:cNvPr id="2" name="Image 2">
            <a:extLst>
              <a:ext uri="{FF2B5EF4-FFF2-40B4-BE49-F238E27FC236}">
                <a16:creationId xmlns:a16="http://schemas.microsoft.com/office/drawing/2014/main" id="{F1BB8771-2FFB-00BE-E12C-9AAC31F876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3421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nd TITLE Neg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">
            <a:extLst>
              <a:ext uri="{FF2B5EF4-FFF2-40B4-BE49-F238E27FC236}">
                <a16:creationId xmlns:a16="http://schemas.microsoft.com/office/drawing/2014/main" id="{19EC24BA-21E6-3A64-4796-A7C3C964FB16}"/>
              </a:ext>
            </a:extLst>
          </p:cNvPr>
          <p:cNvSpPr/>
          <p:nvPr userDrawn="1"/>
        </p:nvSpPr>
        <p:spPr>
          <a:xfrm flipV="1">
            <a:off x="-1" y="-2"/>
            <a:ext cx="12192001" cy="3246491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063424-4E44-A1B9-84A8-BC77DEF2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9A896843-3643-446B-B80D-0E7A8E1177AA}" type="datetime1">
              <a:rPr lang="fr-CH" smtClean="0"/>
              <a:t>13.10.25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D1611A-FE9A-6859-A4C4-A45CB350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C3B72-7CE9-7C5F-EE1D-A6AAEC6BF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7" name="Title of slide">
            <a:extLst>
              <a:ext uri="{FF2B5EF4-FFF2-40B4-BE49-F238E27FC236}">
                <a16:creationId xmlns:a16="http://schemas.microsoft.com/office/drawing/2014/main" id="{F50CA6B7-F0F9-87C9-1B8F-DCE47F7FCE7C}"/>
              </a:ext>
            </a:extLst>
          </p:cNvPr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265750" y="268766"/>
            <a:ext cx="11685900" cy="266955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buSzTx/>
              <a:buNone/>
              <a:defRPr sz="5000" spc="10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Title of slide</a:t>
            </a:r>
          </a:p>
        </p:txBody>
      </p:sp>
      <p:sp>
        <p:nvSpPr>
          <p:cNvPr id="8" name="Lorem ipsum dolor sit amet, consectetur adipiscing elit.">
            <a:extLst>
              <a:ext uri="{FF2B5EF4-FFF2-40B4-BE49-F238E27FC236}">
                <a16:creationId xmlns:a16="http://schemas.microsoft.com/office/drawing/2014/main" id="{2C65465B-D788-54BF-6489-55FAB104B190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265750" y="3528507"/>
            <a:ext cx="11685900" cy="256714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lnSpc>
                <a:spcPct val="80000"/>
              </a:lnSpc>
              <a:buSzTx/>
              <a:buNone/>
              <a:defRPr sz="2500" spc="50">
                <a:solidFill>
                  <a:schemeClr val="bg1"/>
                </a:solidFill>
              </a:defRPr>
            </a:lvl1pPr>
          </a:lstStyle>
          <a:p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872C486-0248-0C2B-F914-7AAFEBE2D5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5272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TITLE 1/2 V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">
            <a:extLst>
              <a:ext uri="{FF2B5EF4-FFF2-40B4-BE49-F238E27FC236}">
                <a16:creationId xmlns:a16="http://schemas.microsoft.com/office/drawing/2014/main" id="{19EC24BA-21E6-3A64-4796-A7C3C964FB16}"/>
              </a:ext>
            </a:extLst>
          </p:cNvPr>
          <p:cNvSpPr/>
          <p:nvPr userDrawn="1"/>
        </p:nvSpPr>
        <p:spPr>
          <a:xfrm flipV="1">
            <a:off x="0" y="-1"/>
            <a:ext cx="6096000" cy="6857999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063424-4E44-A1B9-84A8-BC77DEF2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E338CC12-D0C2-428B-AABF-5B7C32AFF5F0}" type="datetime1">
              <a:rPr lang="fr-CH" smtClean="0"/>
              <a:t>13.10.25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D1611A-FE9A-6859-A4C4-A45CB350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C3B72-7CE9-7C5F-EE1D-A6AAEC6BF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7" name="Title of slide">
            <a:extLst>
              <a:ext uri="{FF2B5EF4-FFF2-40B4-BE49-F238E27FC236}">
                <a16:creationId xmlns:a16="http://schemas.microsoft.com/office/drawing/2014/main" id="{F50CA6B7-F0F9-87C9-1B8F-DCE47F7FCE7C}"/>
              </a:ext>
            </a:extLst>
          </p:cNvPr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265749" y="268765"/>
            <a:ext cx="5479046" cy="5836199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buSzTx/>
              <a:buNone/>
              <a:defRPr sz="5000" spc="100" baseline="0">
                <a:solidFill>
                  <a:schemeClr val="bg1"/>
                </a:solidFill>
              </a:defRPr>
            </a:lvl1pPr>
          </a:lstStyle>
          <a:p>
            <a:r>
              <a:rPr dirty="0"/>
              <a:t>Title of slide</a:t>
            </a:r>
          </a:p>
        </p:txBody>
      </p:sp>
      <p:sp>
        <p:nvSpPr>
          <p:cNvPr id="8" name="Lorem ipsum dolor sit amet, consectetur adipiscing elit.">
            <a:extLst>
              <a:ext uri="{FF2B5EF4-FFF2-40B4-BE49-F238E27FC236}">
                <a16:creationId xmlns:a16="http://schemas.microsoft.com/office/drawing/2014/main" id="{2C65465B-D788-54BF-6489-55FAB104B190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6416936" y="260351"/>
            <a:ext cx="5534714" cy="5835298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lnSpc>
                <a:spcPct val="90000"/>
              </a:lnSpc>
              <a:buSzTx/>
              <a:buNone/>
              <a:defRPr sz="2500" spc="50">
                <a:solidFill>
                  <a:schemeClr val="bg1"/>
                </a:solidFill>
              </a:defRPr>
            </a:lvl1pPr>
          </a:lstStyle>
          <a:p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75B0D4D-082E-EB38-C4A4-F936C06262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0277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069E7D0-CCB3-A6F9-D81E-41AD7524B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3965-817F-4E80-8C83-DEADF01F5D72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15334CA-069F-CBFE-1832-FDF06B9E3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3781663-9015-7859-165F-2D650069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BFFC69B4-334C-6D18-4D2B-66442EB2FC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113" y="260350"/>
            <a:ext cx="11664950" cy="5635625"/>
          </a:xfrm>
        </p:spPr>
        <p:txBody>
          <a:bodyPr/>
          <a:lstStyle>
            <a:lvl1pPr marL="720000" indent="-720000">
              <a:lnSpc>
                <a:spcPct val="90000"/>
              </a:lnSpc>
              <a:buSzPct val="100000"/>
              <a:buFont typeface="+mj-lt"/>
              <a:buAutoNum type="arabicPeriod"/>
              <a:defRPr lang="fr-CH" sz="5000" u="none" baseline="0" smtClean="0">
                <a:solidFill>
                  <a:schemeClr val="accent4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Summary</a:t>
            </a:r>
          </a:p>
          <a:p>
            <a:pPr lvl="0"/>
            <a:r>
              <a:rPr lang="en-US" dirty="0"/>
              <a:t>Second line</a:t>
            </a:r>
          </a:p>
          <a:p>
            <a:pPr lvl="0"/>
            <a:r>
              <a:rPr lang="en-US" dirty="0"/>
              <a:t>Third section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pic>
        <p:nvPicPr>
          <p:cNvPr id="2" name="Image 8">
            <a:extLst>
              <a:ext uri="{FF2B5EF4-FFF2-40B4-BE49-F238E27FC236}">
                <a16:creationId xmlns:a16="http://schemas.microsoft.com/office/drawing/2014/main" id="{5439B870-C087-B899-D2D2-787887F0D9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0775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Ne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069E7D0-CCB3-A6F9-D81E-41AD7524B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818B5D-43C2-4206-A188-A15EA0A1B13F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15334CA-069F-CBFE-1832-FDF06B9E3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3781663-9015-7859-165F-2D650069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BFFC69B4-334C-6D18-4D2B-66442EB2FC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113" y="260350"/>
            <a:ext cx="11664950" cy="5635625"/>
          </a:xfrm>
        </p:spPr>
        <p:txBody>
          <a:bodyPr/>
          <a:lstStyle>
            <a:lvl1pPr marL="720000" indent="-720000">
              <a:lnSpc>
                <a:spcPct val="90000"/>
              </a:lnSpc>
              <a:buSzPct val="100000"/>
              <a:buFont typeface="+mj-lt"/>
              <a:buAutoNum type="arabicPeriod"/>
              <a:defRPr lang="fr-CH" sz="5000" u="none" baseline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Summary </a:t>
            </a:r>
          </a:p>
          <a:p>
            <a:pPr lvl="0"/>
            <a:r>
              <a:rPr lang="en-US" dirty="0"/>
              <a:t>Second line</a:t>
            </a:r>
          </a:p>
          <a:p>
            <a:pPr lvl="0"/>
            <a:r>
              <a:rPr lang="en-US" dirty="0"/>
              <a:t>Third section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pic>
        <p:nvPicPr>
          <p:cNvPr id="6" name="Image 2">
            <a:extLst>
              <a:ext uri="{FF2B5EF4-FFF2-40B4-BE49-F238E27FC236}">
                <a16:creationId xmlns:a16="http://schemas.microsoft.com/office/drawing/2014/main" id="{6CBC8F0E-1D63-F632-9771-73E78C97FB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7905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11660575" cy="1144063"/>
          </a:xfrm>
        </p:spPr>
        <p:txBody>
          <a:bodyPr/>
          <a:lstStyle/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28246FF4-1497-47E4-A112-C4B8A9AAF032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FC916A9-4E04-56B0-340C-2D4CD6E198A9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7" y="1851583"/>
            <a:ext cx="11660646" cy="31566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accent4"/>
                </a:solidFill>
              </a:defRPr>
            </a:lvl1pPr>
          </a:lstStyle>
          <a:p>
            <a:r>
              <a:rPr dirty="0"/>
              <a:t>Subtitle</a:t>
            </a:r>
            <a:r>
              <a:rPr lang="fr-CH" dirty="0"/>
              <a:t>. R</a:t>
            </a:r>
            <a:r>
              <a:rPr lang="en-US" dirty="0" err="1"/>
              <a:t>emove</a:t>
            </a:r>
            <a:r>
              <a:rPr lang="en-US" dirty="0"/>
              <a:t> this block if necessary</a:t>
            </a:r>
            <a:endParaRPr dirty="0"/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D41F6C15-A998-8D75-8B0C-999924070A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C45B2B1C-40E5-FA45-29F2-A93832BD0C84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11664950" cy="39243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1065092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 Ne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11660575" cy="11440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3DC2D-3F1F-4536-B209-BC1B027A6733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7F34468D-4EAE-86CF-8962-BAE7F044C694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7" y="1851583"/>
            <a:ext cx="11660646" cy="318577"/>
          </a:xfrm>
          <a:prstGeom prst="rect">
            <a:avLst/>
          </a:prstGeo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 spc="38">
                <a:solidFill>
                  <a:schemeClr val="bg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Subtitle. Remove this block if necessary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93187D-3AA7-412F-1F7D-35F67CFFF5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4" name="Espace réservé du contenu 4">
            <a:extLst>
              <a:ext uri="{FF2B5EF4-FFF2-40B4-BE49-F238E27FC236}">
                <a16:creationId xmlns:a16="http://schemas.microsoft.com/office/drawing/2014/main" id="{74171CC7-A042-3158-C638-C54D9B5AA0CE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11664950" cy="39243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5687269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11660575" cy="1144063"/>
          </a:xfrm>
        </p:spPr>
        <p:txBody>
          <a:bodyPr/>
          <a:lstStyle/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28246FF4-1497-47E4-A112-C4B8A9AAF032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FC916A9-4E04-56B0-340C-2D4CD6E198A9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8" y="1851583"/>
            <a:ext cx="5610682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Subtitle. Remove this block if necessary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0DD72D1C-433F-FB5A-859B-18A14E3794F4}"/>
              </a:ext>
            </a:extLst>
          </p:cNvPr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6349019" y="1851583"/>
            <a:ext cx="5590862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Subtitle. Remove this block if necessary</a:t>
            </a:r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D41F6C15-A998-8D75-8B0C-999924070A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C45B2B1C-40E5-FA45-29F2-A93832BD0C84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5614987" cy="390252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F7CCEB15-D00F-7031-3B57-FA6BEB9B132F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348414" y="2247900"/>
            <a:ext cx="5581650" cy="390252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462472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 Ne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11660575" cy="11440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3DC2D-3F1F-4536-B209-BC1B027A6733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7F34468D-4EAE-86CF-8962-BAE7F044C694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8" y="1851583"/>
            <a:ext cx="5610682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Subtitle. Remove this block if necessary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7C490453-4BF0-B228-273E-0AA14B896481}"/>
              </a:ext>
            </a:extLst>
          </p:cNvPr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6349019" y="1851583"/>
            <a:ext cx="5590862" cy="318577"/>
          </a:xfrm>
          <a:prstGeom prst="rect">
            <a:avLst/>
          </a:prstGeo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 spc="38">
                <a:solidFill>
                  <a:schemeClr val="bg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Subtitle. Remove this block if necessary</a:t>
            </a:r>
          </a:p>
          <a:p>
            <a:endParaRPr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93187D-3AA7-412F-1F7D-35F67CFFF5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4" name="Espace réservé du contenu 4">
            <a:extLst>
              <a:ext uri="{FF2B5EF4-FFF2-40B4-BE49-F238E27FC236}">
                <a16:creationId xmlns:a16="http://schemas.microsoft.com/office/drawing/2014/main" id="{74171CC7-A042-3158-C638-C54D9B5AA0CE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5614987" cy="39243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B9BF0941-F16C-BB94-5EB6-5AAAAB7BF0CA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348414" y="2247900"/>
            <a:ext cx="5581650" cy="39243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198797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Ho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6D31AF-CDE6-F037-389A-B532C46A51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260351"/>
            <a:ext cx="11664950" cy="253663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7000" spc="100" baseline="0">
                <a:solidFill>
                  <a:schemeClr val="bg2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11739" y="3178370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fld id="{60503F6C-FFEC-4F76-90E3-168BC1859088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0C8BB4F7-F9F2-63D1-7113-7DBEDB1DFC5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716767"/>
            <a:ext cx="12192000" cy="314123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E61B1CA8-438C-4DF1-286F-0477F111F4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36" y="2872758"/>
            <a:ext cx="1708265" cy="79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8643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 &amp; Bullet point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6D6212-14C4-39D5-17CD-3C65F889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78B96635-4C8B-49F9-95D5-5B9FF2663451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AF1F30-283E-8A59-6817-40131D249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D34A0B-F7DA-5773-77B9-9FDDEA71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3E2F2582-8622-1E65-6EB9-4267B14C32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113" y="260350"/>
            <a:ext cx="11664950" cy="5900964"/>
          </a:xfrm>
        </p:spPr>
        <p:txBody>
          <a:bodyPr/>
          <a:lstStyle>
            <a:lvl1pPr marL="432000" indent="-432000">
              <a:buSzPct val="123000"/>
              <a:buFont typeface="Arial" panose="020B0604020202020204" pitchFamily="34" charset="0"/>
              <a:buChar char="•"/>
              <a:defRPr sz="3500"/>
            </a:lvl1pPr>
          </a:lstStyle>
          <a:p>
            <a:pPr lvl="0"/>
            <a:r>
              <a:rPr lang="en-US" dirty="0"/>
              <a:t>For regular text, remove the list option or simply delete the bullet.</a:t>
            </a:r>
          </a:p>
          <a:p>
            <a:pPr lvl="0"/>
            <a:r>
              <a:rPr lang="fr-FR" dirty="0" err="1"/>
              <a:t>Text</a:t>
            </a:r>
            <a:endParaRPr lang="fr-FR" dirty="0"/>
          </a:p>
          <a:p>
            <a:pPr lvl="0"/>
            <a:r>
              <a:rPr lang="fr-FR" dirty="0" err="1"/>
              <a:t>Text</a:t>
            </a:r>
            <a:endParaRPr lang="fr-FR" dirty="0"/>
          </a:p>
        </p:txBody>
      </p:sp>
      <p:pic>
        <p:nvPicPr>
          <p:cNvPr id="2" name="Image 8">
            <a:extLst>
              <a:ext uri="{FF2B5EF4-FFF2-40B4-BE49-F238E27FC236}">
                <a16:creationId xmlns:a16="http://schemas.microsoft.com/office/drawing/2014/main" id="{FF1DB5A0-E8DD-8446-19A5-CC643CEC4E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20675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 &amp; Bullet point Ne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6D6212-14C4-39D5-17CD-3C65F889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B96635-4C8B-49F9-95D5-5B9FF2663451}" type="datetime1">
              <a:rPr lang="fr-CH" smtClean="0"/>
              <a:pPr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AF1F30-283E-8A59-6817-40131D249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D34A0B-F7DA-5773-77B9-9FDDEA71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3E2F2582-8622-1E65-6EB9-4267B14C32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113" y="260350"/>
            <a:ext cx="11664950" cy="5873750"/>
          </a:xfrm>
        </p:spPr>
        <p:txBody>
          <a:bodyPr/>
          <a:lstStyle>
            <a:lvl1pPr marL="432000" indent="-432000">
              <a:buSzPct val="123000"/>
              <a:buFont typeface="Arial" panose="020B0604020202020204" pitchFamily="34" charset="0"/>
              <a:buChar char="•"/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For regular text, remove the list option or simply delete the bullet.</a:t>
            </a:r>
          </a:p>
          <a:p>
            <a:pPr lvl="0"/>
            <a:r>
              <a:rPr lang="fr-FR" dirty="0" err="1"/>
              <a:t>Text</a:t>
            </a:r>
            <a:endParaRPr lang="fr-FR" dirty="0"/>
          </a:p>
          <a:p>
            <a:pPr lvl="0"/>
            <a:r>
              <a:rPr lang="fr-FR" dirty="0" err="1"/>
              <a:t>Text</a:t>
            </a:r>
            <a:endParaRPr lang="fr-FR" dirty="0"/>
          </a:p>
        </p:txBody>
      </p:sp>
      <p:pic>
        <p:nvPicPr>
          <p:cNvPr id="6" name="Image 2">
            <a:extLst>
              <a:ext uri="{FF2B5EF4-FFF2-40B4-BE49-F238E27FC236}">
                <a16:creationId xmlns:a16="http://schemas.microsoft.com/office/drawing/2014/main" id="{6B743734-5021-BCD4-1884-BE7A0E8F59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94862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6D6212-14C4-39D5-17CD-3C65F889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277E1211-CEF3-46C0-948C-504B5AB6F4A4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AF1F30-283E-8A59-6817-40131D249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D34A0B-F7DA-5773-77B9-9FDDEA71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pic>
        <p:nvPicPr>
          <p:cNvPr id="2" name="Image 8">
            <a:extLst>
              <a:ext uri="{FF2B5EF4-FFF2-40B4-BE49-F238E27FC236}">
                <a16:creationId xmlns:a16="http://schemas.microsoft.com/office/drawing/2014/main" id="{3282A8A4-9B4B-83AB-0E51-72CEBFAAF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58FF5FB5-1168-425D-8301-A64288A140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113" y="260350"/>
            <a:ext cx="11664950" cy="5344496"/>
          </a:xfrm>
        </p:spPr>
        <p:txBody>
          <a:bodyPr anchor="ctr" anchorCtr="0"/>
          <a:lstStyle>
            <a:lvl1pPr marL="0" indent="0" algn="ctr">
              <a:buNone/>
              <a:defRPr sz="3500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 dirty="0"/>
              <a:t>« </a:t>
            </a:r>
            <a:r>
              <a:rPr lang="fr-FR" dirty="0" err="1"/>
              <a:t>Praesent</a:t>
            </a:r>
            <a:r>
              <a:rPr lang="fr-FR" dirty="0"/>
              <a:t> pretium </a:t>
            </a:r>
            <a:r>
              <a:rPr lang="fr-FR" dirty="0" err="1"/>
              <a:t>consectetur</a:t>
            </a:r>
            <a:r>
              <a:rPr lang="fr-FR" dirty="0"/>
              <a:t> mi a rhoncus. Morbi in commodo </a:t>
            </a:r>
            <a:r>
              <a:rPr lang="fr-FR" dirty="0" err="1"/>
              <a:t>lacus</a:t>
            </a:r>
            <a:r>
              <a:rPr lang="fr-FR" dirty="0"/>
              <a:t>. </a:t>
            </a:r>
            <a:r>
              <a:rPr lang="fr-FR" dirty="0" err="1"/>
              <a:t>Proin</a:t>
            </a:r>
            <a:r>
              <a:rPr lang="fr-FR" dirty="0"/>
              <a:t> vitae </a:t>
            </a:r>
            <a:r>
              <a:rPr lang="fr-FR" dirty="0" err="1"/>
              <a:t>risus</a:t>
            </a:r>
            <a:r>
              <a:rPr lang="fr-FR" dirty="0"/>
              <a:t> </a:t>
            </a:r>
            <a:r>
              <a:rPr lang="fr-FR" dirty="0" err="1"/>
              <a:t>sapien</a:t>
            </a:r>
            <a:r>
              <a:rPr lang="fr-FR" dirty="0"/>
              <a:t>. Cras bibendum </a:t>
            </a:r>
            <a:r>
              <a:rPr lang="fr-FR" dirty="0" err="1"/>
              <a:t>auctor</a:t>
            </a:r>
            <a:r>
              <a:rPr lang="fr-FR" dirty="0"/>
              <a:t> ex at </a:t>
            </a:r>
            <a:r>
              <a:rPr lang="fr-FR" dirty="0" err="1"/>
              <a:t>mattis</a:t>
            </a:r>
            <a:r>
              <a:rPr lang="fr-FR" dirty="0"/>
              <a:t>. </a:t>
            </a:r>
            <a:r>
              <a:rPr lang="fr-FR" dirty="0" err="1"/>
              <a:t>Curabitur</a:t>
            </a:r>
            <a:r>
              <a:rPr lang="fr-FR" dirty="0"/>
              <a:t> </a:t>
            </a:r>
            <a:r>
              <a:rPr lang="fr-FR" dirty="0" err="1"/>
              <a:t>ac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</a:t>
            </a:r>
            <a:r>
              <a:rPr lang="fr-FR" dirty="0" err="1"/>
              <a:t>sapien</a:t>
            </a:r>
            <a:r>
              <a:rPr lang="fr-FR" dirty="0"/>
              <a:t>. »</a:t>
            </a:r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89664D87-A599-4F15-1E4A-6D8B65F8E3D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113" y="5620201"/>
            <a:ext cx="11664950" cy="532503"/>
          </a:xfrm>
        </p:spPr>
        <p:txBody>
          <a:bodyPr/>
          <a:lstStyle>
            <a:lvl1pPr marL="0" indent="0" algn="ctr">
              <a:buSzPct val="123000"/>
              <a:buFontTx/>
              <a:buNone/>
              <a:defRPr sz="2000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 dirty="0" err="1"/>
              <a:t>Author</a:t>
            </a:r>
            <a:r>
              <a:rPr lang="fr-FR" dirty="0"/>
              <a:t> of </a:t>
            </a:r>
            <a:r>
              <a:rPr lang="fr-FR" dirty="0" err="1"/>
              <a:t>quote</a:t>
            </a:r>
            <a:r>
              <a:rPr lang="fr-FR" dirty="0"/>
              <a:t>, </a:t>
            </a:r>
            <a:r>
              <a:rPr lang="fr-FR" dirty="0" err="1"/>
              <a:t>function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80249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Ne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6D6212-14C4-39D5-17CD-3C65F889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84AC7D2-F086-4B27-9F84-14831E4EC4AD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AF1F30-283E-8A59-6817-40131D249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D34A0B-F7DA-5773-77B9-9FDDEA71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2" name="Image 2">
            <a:extLst>
              <a:ext uri="{FF2B5EF4-FFF2-40B4-BE49-F238E27FC236}">
                <a16:creationId xmlns:a16="http://schemas.microsoft.com/office/drawing/2014/main" id="{524EBD5B-C3A7-B289-7AD4-3069EA0978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4CAF414A-66AD-493E-8F1A-50B0013DFC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113" y="260350"/>
            <a:ext cx="11664950" cy="5344496"/>
          </a:xfrm>
        </p:spPr>
        <p:txBody>
          <a:bodyPr anchor="ctr" anchorCtr="0"/>
          <a:lstStyle>
            <a:lvl1pPr marL="0" indent="0" algn="ctr">
              <a:buNone/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« </a:t>
            </a:r>
            <a:r>
              <a:rPr lang="fr-FR" dirty="0" err="1"/>
              <a:t>Praesent</a:t>
            </a:r>
            <a:r>
              <a:rPr lang="fr-FR" dirty="0"/>
              <a:t> pretium </a:t>
            </a:r>
            <a:r>
              <a:rPr lang="fr-FR" dirty="0" err="1"/>
              <a:t>consectetur</a:t>
            </a:r>
            <a:r>
              <a:rPr lang="fr-FR" dirty="0"/>
              <a:t> mi a rhoncus. Morbi in commodo </a:t>
            </a:r>
            <a:r>
              <a:rPr lang="fr-FR" dirty="0" err="1"/>
              <a:t>lacus</a:t>
            </a:r>
            <a:r>
              <a:rPr lang="fr-FR" dirty="0"/>
              <a:t>. </a:t>
            </a:r>
            <a:r>
              <a:rPr lang="fr-FR" dirty="0" err="1"/>
              <a:t>Proin</a:t>
            </a:r>
            <a:r>
              <a:rPr lang="fr-FR" dirty="0"/>
              <a:t> vitae </a:t>
            </a:r>
            <a:r>
              <a:rPr lang="fr-FR" dirty="0" err="1"/>
              <a:t>risus</a:t>
            </a:r>
            <a:r>
              <a:rPr lang="fr-FR" dirty="0"/>
              <a:t> </a:t>
            </a:r>
            <a:r>
              <a:rPr lang="fr-FR" dirty="0" err="1"/>
              <a:t>sapien</a:t>
            </a:r>
            <a:r>
              <a:rPr lang="fr-FR" dirty="0"/>
              <a:t>. Cras bibendum </a:t>
            </a:r>
            <a:r>
              <a:rPr lang="fr-FR" dirty="0" err="1"/>
              <a:t>auctor</a:t>
            </a:r>
            <a:r>
              <a:rPr lang="fr-FR" dirty="0"/>
              <a:t> ex at </a:t>
            </a:r>
            <a:r>
              <a:rPr lang="fr-FR" dirty="0" err="1"/>
              <a:t>mattis</a:t>
            </a:r>
            <a:r>
              <a:rPr lang="fr-FR" dirty="0"/>
              <a:t>. </a:t>
            </a:r>
            <a:r>
              <a:rPr lang="fr-FR" dirty="0" err="1"/>
              <a:t>Curabitur</a:t>
            </a:r>
            <a:r>
              <a:rPr lang="fr-FR" dirty="0"/>
              <a:t> </a:t>
            </a:r>
            <a:r>
              <a:rPr lang="fr-FR" dirty="0" err="1"/>
              <a:t>ac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</a:t>
            </a:r>
            <a:r>
              <a:rPr lang="fr-FR" dirty="0" err="1"/>
              <a:t>sapien</a:t>
            </a:r>
            <a:r>
              <a:rPr lang="fr-FR" dirty="0"/>
              <a:t>. »</a:t>
            </a:r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67EED34C-F908-9614-8909-393A701A338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113" y="5620201"/>
            <a:ext cx="11664950" cy="532503"/>
          </a:xfrm>
        </p:spPr>
        <p:txBody>
          <a:bodyPr/>
          <a:lstStyle>
            <a:lvl1pPr marL="0" indent="0" algn="ctr">
              <a:buSzPct val="123000"/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err="1"/>
              <a:t>Author</a:t>
            </a:r>
            <a:r>
              <a:rPr lang="fr-FR" dirty="0"/>
              <a:t> of </a:t>
            </a:r>
            <a:r>
              <a:rPr lang="fr-FR" dirty="0" err="1"/>
              <a:t>quote</a:t>
            </a:r>
            <a:r>
              <a:rPr lang="fr-FR" dirty="0"/>
              <a:t>, </a:t>
            </a:r>
            <a:r>
              <a:rPr lang="fr-FR" dirty="0" err="1"/>
              <a:t>function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073514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1/2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5612199" cy="1229583"/>
          </a:xfrm>
        </p:spPr>
        <p:txBody>
          <a:bodyPr/>
          <a:lstStyle/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30B2E9F9-8103-436F-BCB3-56E2BFEE5FBE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0950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C5D8D497-F91C-7586-CBD3-3A0559F9D059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8" y="1851583"/>
            <a:ext cx="5590862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Subtitle. Remove this block if necessary</a:t>
            </a:r>
          </a:p>
        </p:txBody>
      </p:sp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4342CD0A-5BBD-1791-6CE5-67CDD0AED4F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099175" y="0"/>
            <a:ext cx="6272213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A7329B36-28C6-970D-8D86-6D2A398C48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11" name="Espace réservé du contenu 4">
            <a:extLst>
              <a:ext uri="{FF2B5EF4-FFF2-40B4-BE49-F238E27FC236}">
                <a16:creationId xmlns:a16="http://schemas.microsoft.com/office/drawing/2014/main" id="{7223F15C-9E05-DE26-42C3-CF884F3F756A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5614987" cy="390252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1330484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1/2 Ne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5612199" cy="11440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97561BD-A964-4091-935D-2FAFBBF524EA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EEA4B393-0A5E-6BAE-C166-B87BDF1ABE62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8" y="1851583"/>
            <a:ext cx="5590862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Subtitle. Remove this block if necessary</a:t>
            </a:r>
          </a:p>
        </p:txBody>
      </p:sp>
      <p:sp>
        <p:nvSpPr>
          <p:cNvPr id="13" name="Espace réservé pour une image  11">
            <a:extLst>
              <a:ext uri="{FF2B5EF4-FFF2-40B4-BE49-F238E27FC236}">
                <a16:creationId xmlns:a16="http://schemas.microsoft.com/office/drawing/2014/main" id="{059041A2-7741-4AE1-5E8D-B5E6731DBE76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099175" y="0"/>
            <a:ext cx="6272213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412156D-544D-E44A-DF37-1DF197EC2BD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90E8AA4B-E519-A78E-8192-51917FA8250F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3" y="2247900"/>
            <a:ext cx="5614987" cy="3902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865340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704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1/3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2" y="260351"/>
            <a:ext cx="4207262" cy="1229583"/>
          </a:xfrm>
        </p:spPr>
        <p:txBody>
          <a:bodyPr/>
          <a:lstStyle/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1ACA4D68-B4DE-4E97-90CA-EE5DD0764DE1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50" y="6164546"/>
            <a:ext cx="3066650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4" name="Espace réservé pour une image  11">
            <a:extLst>
              <a:ext uri="{FF2B5EF4-FFF2-40B4-BE49-F238E27FC236}">
                <a16:creationId xmlns:a16="http://schemas.microsoft.com/office/drawing/2014/main" id="{F22E5360-32A0-B9BE-978D-98A12928580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835525" y="0"/>
            <a:ext cx="7535863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A56412EC-0073-E373-CE81-1AD228B66215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7" y="1851583"/>
            <a:ext cx="4205745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Subtitle. Remove if necessary</a:t>
            </a:r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FA645759-8568-EF7F-BBCF-B7E595DE443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11" name="Espace réservé du contenu 4">
            <a:extLst>
              <a:ext uri="{FF2B5EF4-FFF2-40B4-BE49-F238E27FC236}">
                <a16:creationId xmlns:a16="http://schemas.microsoft.com/office/drawing/2014/main" id="{6DD0417E-C663-C1A3-42C0-A3070A2AC8ED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4" y="2247900"/>
            <a:ext cx="4210050" cy="390252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458494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4">
          <p15:clr>
            <a:srgbClr val="FBAE40"/>
          </p15:clr>
        </p15:guide>
        <p15:guide id="2" pos="2819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1/3 Ne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2" y="260351"/>
            <a:ext cx="4207286" cy="11440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14196E6-02D8-481D-8243-3AB8F525A90A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50" y="6164546"/>
            <a:ext cx="3050476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5F816DEB-6992-2769-8F59-CEF108EE85FE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7" y="1851583"/>
            <a:ext cx="4205745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Subtitle. Remove if necessary</a:t>
            </a:r>
          </a:p>
        </p:txBody>
      </p:sp>
      <p:sp>
        <p:nvSpPr>
          <p:cNvPr id="14" name="Espace réservé pour une image  11">
            <a:extLst>
              <a:ext uri="{FF2B5EF4-FFF2-40B4-BE49-F238E27FC236}">
                <a16:creationId xmlns:a16="http://schemas.microsoft.com/office/drawing/2014/main" id="{5606DBC5-A758-5358-727F-E4ABB89EC24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835525" y="0"/>
            <a:ext cx="7535863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6720415-2E62-1C3A-29C3-09C25859F5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4" name="Espace réservé du contenu 4">
            <a:extLst>
              <a:ext uri="{FF2B5EF4-FFF2-40B4-BE49-F238E27FC236}">
                <a16:creationId xmlns:a16="http://schemas.microsoft.com/office/drawing/2014/main" id="{57B25D63-4424-3D8B-7861-CF6B86F55856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4" y="2247900"/>
            <a:ext cx="4210050" cy="3902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0375953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46">
          <p15:clr>
            <a:srgbClr val="FBAE40"/>
          </p15:clr>
        </p15:guide>
        <p15:guide id="2" pos="2819">
          <p15:clr>
            <a:srgbClr val="FBAE40"/>
          </p15:clr>
        </p15:guide>
        <p15:guide id="3" orient="horz" pos="1162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4/5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8612537" cy="1144063"/>
          </a:xfrm>
        </p:spPr>
        <p:txBody>
          <a:bodyPr/>
          <a:lstStyle/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06D3294E-89E6-4F7F-B6E8-1B5BC22EB312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/>
          <a:p>
            <a:fld id="{247181E5-31FF-4659-B210-336195ADCC45}" type="slidenum">
              <a:rPr lang="fr-CH" smtClean="0"/>
              <a:t>‹N°›</a:t>
            </a:fld>
            <a:endParaRPr lang="fr-CH"/>
          </a:p>
        </p:txBody>
      </p:sp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7312C287-FE98-0C0F-E0D4-CD26B3F45D0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391426" y="0"/>
            <a:ext cx="2979962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pic>
        <p:nvPicPr>
          <p:cNvPr id="3" name="Image 8">
            <a:extLst>
              <a:ext uri="{FF2B5EF4-FFF2-40B4-BE49-F238E27FC236}">
                <a16:creationId xmlns:a16="http://schemas.microsoft.com/office/drawing/2014/main" id="{ED3E85D9-82BC-2765-3BF6-2996DAA30AF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  <p:sp>
        <p:nvSpPr>
          <p:cNvPr id="4" name="Subtitle">
            <a:extLst>
              <a:ext uri="{FF2B5EF4-FFF2-40B4-BE49-F238E27FC236}">
                <a16:creationId xmlns:a16="http://schemas.microsoft.com/office/drawing/2014/main" id="{55789A4C-1B38-7E8A-7B9F-FD82AA769230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8" y="1851583"/>
            <a:ext cx="4073966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Subtitle. Remove if necessary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56DF1110-269D-0368-C37A-AAE57840BD5F}"/>
              </a:ext>
            </a:extLst>
          </p:cNvPr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4839270" y="1844675"/>
            <a:ext cx="4059575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Subtitle. Remove if necessary</a:t>
            </a:r>
          </a:p>
        </p:txBody>
      </p:sp>
      <p:sp>
        <p:nvSpPr>
          <p:cNvPr id="17" name="Espace réservé du contenu 4">
            <a:extLst>
              <a:ext uri="{FF2B5EF4-FFF2-40B4-BE49-F238E27FC236}">
                <a16:creationId xmlns:a16="http://schemas.microsoft.com/office/drawing/2014/main" id="{FBD72B35-EB71-7508-D659-909C6F3D36CE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4" y="2247900"/>
            <a:ext cx="4077092" cy="390252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18" name="Espace réservé du contenu 4">
            <a:extLst>
              <a:ext uri="{FF2B5EF4-FFF2-40B4-BE49-F238E27FC236}">
                <a16:creationId xmlns:a16="http://schemas.microsoft.com/office/drawing/2014/main" id="{E3A5C59E-C3FB-9CCC-E6EF-F312FF39ED4A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4838665" y="2240992"/>
            <a:ext cx="4052886" cy="390252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429108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4">
          <p15:clr>
            <a:srgbClr val="FBAE40"/>
          </p15:clr>
        </p15:guide>
        <p15:guide id="2" pos="2729">
          <p15:clr>
            <a:srgbClr val="FBAE40"/>
          </p15:clr>
        </p15:guide>
        <p15:guide id="3" orient="horz" pos="1162">
          <p15:clr>
            <a:srgbClr val="FBAE40"/>
          </p15:clr>
        </p15:guide>
        <p15:guide id="4" pos="5609">
          <p15:clr>
            <a:srgbClr val="FBAE40"/>
          </p15:clr>
        </p15:guide>
        <p15:guide id="5" pos="5927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4/5 Ne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F71BDB-6364-4BD6-924A-E75703C42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901" y="260351"/>
            <a:ext cx="8612537" cy="11440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slide</a:t>
            </a:r>
            <a:endParaRPr lang="fr-CH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EF1D3A-7217-E409-56F5-E2D00DAB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/>
          <a:p>
            <a:fld id="{41C68647-EDF5-49B0-8E28-EC7F01B7BF6E}" type="datetime1">
              <a:rPr lang="fr-CH" smtClean="0"/>
              <a:t>13.10.25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990C1C-D90E-4C38-74CB-0AC0E34C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C1659C0-E6FF-A0AB-8433-9654CE67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01DC1F6-26D1-33C3-F257-5D0752BD73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7" y="6352457"/>
            <a:ext cx="690747" cy="321278"/>
          </a:xfrm>
          <a:prstGeom prst="rect">
            <a:avLst/>
          </a:prstGeom>
        </p:spPr>
      </p:pic>
      <p:sp>
        <p:nvSpPr>
          <p:cNvPr id="25" name="Espace réservé pour une image  11">
            <a:extLst>
              <a:ext uri="{FF2B5EF4-FFF2-40B4-BE49-F238E27FC236}">
                <a16:creationId xmlns:a16="http://schemas.microsoft.com/office/drawing/2014/main" id="{7350FC0F-7112-49D3-617C-3BABC1FDE468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391426" y="0"/>
            <a:ext cx="2979962" cy="685800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H"/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04C40717-8DB5-41B3-7229-EA3B4EF6D9B5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69418" y="1851583"/>
            <a:ext cx="4073966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Subtitle. Remove if necessary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ACCA2C56-1FD4-DB3A-AEA7-86C361D4B1E6}"/>
              </a:ext>
            </a:extLst>
          </p:cNvPr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4822941" y="1844675"/>
            <a:ext cx="4081347" cy="318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SzTx/>
              <a:buNone/>
              <a:defRPr sz="1900" spc="38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Subtitle. Remove if necessary</a:t>
            </a:r>
          </a:p>
        </p:txBody>
      </p:sp>
      <p:sp>
        <p:nvSpPr>
          <p:cNvPr id="17" name="Espace réservé du contenu 4">
            <a:extLst>
              <a:ext uri="{FF2B5EF4-FFF2-40B4-BE49-F238E27FC236}">
                <a16:creationId xmlns:a16="http://schemas.microsoft.com/office/drawing/2014/main" id="{1FA34312-5A60-6D92-9536-89FB904F2C1C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65114" y="2247900"/>
            <a:ext cx="4077092" cy="3902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18" name="Espace réservé du contenu 4">
            <a:extLst>
              <a:ext uri="{FF2B5EF4-FFF2-40B4-BE49-F238E27FC236}">
                <a16:creationId xmlns:a16="http://schemas.microsoft.com/office/drawing/2014/main" id="{413BFDF6-F012-FE9E-1E6F-E46075B5C111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4827778" y="2240992"/>
            <a:ext cx="4076509" cy="3902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Here text or infographics. For regular text, remove the list option or simply delete the bullet.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565635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4">
          <p15:clr>
            <a:srgbClr val="FBAE40"/>
          </p15:clr>
        </p15:guide>
        <p15:guide id="2" pos="2729">
          <p15:clr>
            <a:srgbClr val="FBAE40"/>
          </p15:clr>
        </p15:guide>
        <p15:guide id="3" orient="horz" pos="1162">
          <p15:clr>
            <a:srgbClr val="FBAE40"/>
          </p15:clr>
        </p15:guide>
        <p15:guide id="4" pos="5609">
          <p15:clr>
            <a:srgbClr val="FBAE40"/>
          </p15:clr>
        </p15:guide>
        <p15:guide id="5" pos="592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Ho Pos + U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11739" y="3178370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fld id="{D6E70A11-D994-40A6-84C7-F76502D1DA9A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482277DA-E58A-190F-F573-AA9D521893F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742278"/>
            <a:ext cx="11664950" cy="215153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7000" spc="100" baseline="0"/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5" name="Université de Lausanne">
            <a:extLst>
              <a:ext uri="{FF2B5EF4-FFF2-40B4-BE49-F238E27FC236}">
                <a16:creationId xmlns:a16="http://schemas.microsoft.com/office/drawing/2014/main" id="{C9473253-FAC3-9DEB-79C9-7C9673BC03A0}"/>
              </a:ext>
            </a:extLst>
          </p:cNvPr>
          <p:cNvSpPr txBox="1"/>
          <p:nvPr userDrawn="1"/>
        </p:nvSpPr>
        <p:spPr>
          <a:xfrm>
            <a:off x="247752" y="184567"/>
            <a:ext cx="2887009" cy="359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 defTabSz="825500">
              <a:defRPr sz="4000" spc="119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sz="2000" spc="30" baseline="0" dirty="0"/>
              <a:t>Université de Lausanne</a:t>
            </a:r>
          </a:p>
        </p:txBody>
      </p:sp>
      <p:sp>
        <p:nvSpPr>
          <p:cNvPr id="6" name="Espace réservé pour une image  11">
            <a:extLst>
              <a:ext uri="{FF2B5EF4-FFF2-40B4-BE49-F238E27FC236}">
                <a16:creationId xmlns:a16="http://schemas.microsoft.com/office/drawing/2014/main" id="{AD7B45F6-8E66-7397-DF67-55923DCE43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716767"/>
            <a:ext cx="12192000" cy="314123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AD6FEBFE-F34D-DC69-9CAA-E6DD50D64E2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36" y="2872758"/>
            <a:ext cx="1708265" cy="79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249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Ho N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6D31AF-CDE6-F037-389A-B532C46A51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260351"/>
            <a:ext cx="11664950" cy="253663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7000" spc="10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11739" y="3178370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518CE095-8726-494B-A1A5-9C48927A054D}" type="datetime1">
              <a:rPr lang="fr-CH" smtClean="0"/>
              <a:t>13.10.25</a:t>
            </a:fld>
            <a:endParaRPr lang="fr-CH" dirty="0"/>
          </a:p>
        </p:txBody>
      </p:sp>
      <p:pic>
        <p:nvPicPr>
          <p:cNvPr id="3" name="UNIL-LOGOTYPE-BLUE-RGB-250513_DO-NOT-SHARE.jpeg">
            <a:extLst>
              <a:ext uri="{FF2B5EF4-FFF2-40B4-BE49-F238E27FC236}">
                <a16:creationId xmlns:a16="http://schemas.microsoft.com/office/drawing/2014/main" id="{CC722378-1B20-BA79-3082-BA85EC53EA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5672" y="2865495"/>
            <a:ext cx="1713740" cy="79708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Espace réservé pour une image  11">
            <a:extLst>
              <a:ext uri="{FF2B5EF4-FFF2-40B4-BE49-F238E27FC236}">
                <a16:creationId xmlns:a16="http://schemas.microsoft.com/office/drawing/2014/main" id="{8D864227-C440-DC59-193D-CD877BA6C4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716767"/>
            <a:ext cx="12192000" cy="314123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896666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/2 Ho Neg+ Uni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85B8-8136-E59C-9172-DC8CC5EA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11739" y="3178370"/>
            <a:ext cx="2118324" cy="35873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2E4B5E22-6C65-47BA-8B9D-4FAC3B80CBA3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482277DA-E58A-190F-F573-AA9D521893F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5113" y="742278"/>
            <a:ext cx="11664950" cy="215153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7000" spc="100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document</a:t>
            </a:r>
            <a:endParaRPr lang="fr-CH" dirty="0"/>
          </a:p>
        </p:txBody>
      </p:sp>
      <p:sp>
        <p:nvSpPr>
          <p:cNvPr id="5" name="Université de Lausanne">
            <a:extLst>
              <a:ext uri="{FF2B5EF4-FFF2-40B4-BE49-F238E27FC236}">
                <a16:creationId xmlns:a16="http://schemas.microsoft.com/office/drawing/2014/main" id="{C9473253-FAC3-9DEB-79C9-7C9673BC03A0}"/>
              </a:ext>
            </a:extLst>
          </p:cNvPr>
          <p:cNvSpPr txBox="1"/>
          <p:nvPr userDrawn="1"/>
        </p:nvSpPr>
        <p:spPr>
          <a:xfrm>
            <a:off x="247752" y="184567"/>
            <a:ext cx="2887009" cy="359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 defTabSz="825500">
              <a:defRPr sz="4000" spc="119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sz="2000" spc="30" baseline="0" dirty="0">
                <a:solidFill>
                  <a:schemeClr val="bg1"/>
                </a:solidFill>
              </a:rPr>
              <a:t>Université de Lausanne</a:t>
            </a:r>
          </a:p>
        </p:txBody>
      </p:sp>
      <p:sp>
        <p:nvSpPr>
          <p:cNvPr id="6" name="Espace réservé pour une image  11">
            <a:extLst>
              <a:ext uri="{FF2B5EF4-FFF2-40B4-BE49-F238E27FC236}">
                <a16:creationId xmlns:a16="http://schemas.microsoft.com/office/drawing/2014/main" id="{BEEAEB4B-F05A-3B69-3902-07E19EBFE90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3716767"/>
            <a:ext cx="12192000" cy="314123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fr-CH" dirty="0"/>
              <a:t> </a:t>
            </a:r>
          </a:p>
        </p:txBody>
      </p:sp>
      <p:pic>
        <p:nvPicPr>
          <p:cNvPr id="7" name="UNIL-LOGOTYPE-BLUE-RGB-250513_DO-NOT-SHARE.jpeg">
            <a:extLst>
              <a:ext uri="{FF2B5EF4-FFF2-40B4-BE49-F238E27FC236}">
                <a16:creationId xmlns:a16="http://schemas.microsoft.com/office/drawing/2014/main" id="{BB3678B5-EEEE-4295-D37F-46A5E7C434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5672" y="2865495"/>
            <a:ext cx="1713740" cy="79708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228186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TITLE P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063424-4E44-A1B9-84A8-BC77DEF2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D618DF7-6667-4797-9708-D24BEEC2CD3B}" type="datetime1">
              <a:rPr lang="fr-CH" smtClean="0"/>
              <a:t>13.10.25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D1611A-FE9A-6859-A4C4-A45CB350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r>
              <a:rPr lang="fr-CH"/>
              <a:t>Title of document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C3B72-7CE9-7C5F-EE1D-A6AAEC6BF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7" name="Title of slide">
            <a:extLst>
              <a:ext uri="{FF2B5EF4-FFF2-40B4-BE49-F238E27FC236}">
                <a16:creationId xmlns:a16="http://schemas.microsoft.com/office/drawing/2014/main" id="{F50CA6B7-F0F9-87C9-1B8F-DCE47F7FCE7C}"/>
              </a:ext>
            </a:extLst>
          </p:cNvPr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265750" y="268766"/>
            <a:ext cx="11685900" cy="266955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buSzTx/>
              <a:buNone/>
              <a:defRPr sz="5000" spc="100" baseline="0">
                <a:solidFill>
                  <a:srgbClr val="0066FF"/>
                </a:solidFill>
              </a:defRPr>
            </a:lvl1pPr>
          </a:lstStyle>
          <a:p>
            <a:r>
              <a:rPr dirty="0"/>
              <a:t>Title of slide</a:t>
            </a:r>
          </a:p>
        </p:txBody>
      </p:sp>
      <p:sp>
        <p:nvSpPr>
          <p:cNvPr id="8" name="Lorem ipsum dolor sit amet, consectetur adipiscing elit.">
            <a:extLst>
              <a:ext uri="{FF2B5EF4-FFF2-40B4-BE49-F238E27FC236}">
                <a16:creationId xmlns:a16="http://schemas.microsoft.com/office/drawing/2014/main" id="{2C65465B-D788-54BF-6489-55FAB104B190}"/>
              </a:ext>
            </a:extLst>
          </p:cNvPr>
          <p:cNvSpPr txBox="1">
            <a:spLocks noGrp="1"/>
          </p:cNvSpPr>
          <p:nvPr>
            <p:ph type="body" sz="half" idx="22"/>
          </p:nvPr>
        </p:nvSpPr>
        <p:spPr>
          <a:xfrm>
            <a:off x="265750" y="3426097"/>
            <a:ext cx="11685900" cy="266955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buSzTx/>
              <a:buNone/>
              <a:defRPr sz="2500" spc="50">
                <a:solidFill>
                  <a:srgbClr val="0066FF"/>
                </a:solidFill>
              </a:defRPr>
            </a:lvl1pPr>
          </a:lstStyle>
          <a:p>
            <a:r>
              <a:rPr dirty="0"/>
              <a:t>Lorem ipsum dolor sit </a:t>
            </a:r>
            <a:r>
              <a:rPr dirty="0" err="1"/>
              <a:t>amet</a:t>
            </a:r>
            <a:r>
              <a:rPr dirty="0"/>
              <a:t>, </a:t>
            </a:r>
            <a:r>
              <a:rPr dirty="0" err="1"/>
              <a:t>consectetur</a:t>
            </a:r>
            <a:r>
              <a:rPr dirty="0"/>
              <a:t> </a:t>
            </a:r>
            <a:r>
              <a:rPr dirty="0" err="1"/>
              <a:t>adipiscing</a:t>
            </a:r>
            <a:r>
              <a:rPr dirty="0"/>
              <a:t> </a:t>
            </a:r>
            <a:r>
              <a:rPr dirty="0" err="1"/>
              <a:t>elit</a:t>
            </a:r>
            <a:r>
              <a:rPr dirty="0"/>
              <a:t>.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FA7D8F2-2461-7F48-F151-91A649D9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6556" y="6352457"/>
            <a:ext cx="690749" cy="32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188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1791FA-7FC9-5006-D9AB-32D37F1637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301ABF8-7EE3-4B67-BBE0-2FBB67A1CB9D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0C7ECAF-4CA6-8BAE-FC5E-30E564942C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6D9FB6F-4702-46B0-F9E9-651F0BC84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7" name="Espace réservé du titre 6">
            <a:extLst>
              <a:ext uri="{FF2B5EF4-FFF2-40B4-BE49-F238E27FC236}">
                <a16:creationId xmlns:a16="http://schemas.microsoft.com/office/drawing/2014/main" id="{43B9D5AB-0458-C4AB-0CC3-2D3DEC5D9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029" y="265266"/>
            <a:ext cx="11660034" cy="142096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082468C2-F626-3CEE-C39E-0A5D201AC7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5113" y="1997689"/>
            <a:ext cx="11664950" cy="371485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92187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51" r:id="rId9"/>
    <p:sldLayoutId id="2147483667" r:id="rId10"/>
    <p:sldLayoutId id="2147483668" r:id="rId11"/>
    <p:sldLayoutId id="2147483669" r:id="rId12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˗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377" rtl="0" eaLnBrk="1" latinLnBrk="0" hangingPunct="1">
        <a:lnSpc>
          <a:spcPct val="100000"/>
        </a:lnSpc>
        <a:spcBef>
          <a:spcPts val="0"/>
        </a:spcBef>
        <a:buSzPct val="100000"/>
        <a:buFont typeface="Courier New" panose="02070309020205020404" pitchFamily="49" charset="0"/>
        <a:buChar char="o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25750" indent="-28575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005750" indent="-28575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515" userDrawn="1">
          <p15:clr>
            <a:srgbClr val="F26B43"/>
          </p15:clr>
        </p15:guide>
        <p15:guide id="2" pos="167" userDrawn="1">
          <p15:clr>
            <a:srgbClr val="F26B43"/>
          </p15:clr>
        </p15:guide>
        <p15:guide id="3" orient="horz" pos="164" userDrawn="1">
          <p15:clr>
            <a:srgbClr val="F26B43"/>
          </p15:clr>
        </p15:guide>
        <p15:guide id="4" orient="horz" pos="415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95F9972-61FD-2C68-135E-91CAA8473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6" y="271319"/>
            <a:ext cx="11664951" cy="13692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FE7A693-87C1-CBD6-93CE-17E1C14CFF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526" y="2231311"/>
            <a:ext cx="11664951" cy="39325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1791FA-7FC9-5006-D9AB-32D37F1637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301ABF8-7EE3-4B67-BBE0-2FBB67A1CB9D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0C7ECAF-4CA6-8BAE-FC5E-30E564942C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6D9FB6F-4702-46B0-F9E9-651F0BC84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735737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19" r:id="rId3"/>
    <p:sldLayoutId id="2147483720" r:id="rId4"/>
    <p:sldLayoutId id="2147483702" r:id="rId5"/>
    <p:sldLayoutId id="2147483703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˗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377" rtl="0" eaLnBrk="1" latinLnBrk="0" hangingPunct="1">
        <a:lnSpc>
          <a:spcPct val="100000"/>
        </a:lnSpc>
        <a:spcBef>
          <a:spcPts val="0"/>
        </a:spcBef>
        <a:buSzPct val="100000"/>
        <a:buFont typeface="Courier New" panose="02070309020205020404" pitchFamily="49" charset="0"/>
        <a:buChar char="o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25750" indent="-28575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005750" indent="-28575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515">
          <p15:clr>
            <a:srgbClr val="F26B43"/>
          </p15:clr>
        </p15:guide>
        <p15:guide id="2" pos="167">
          <p15:clr>
            <a:srgbClr val="F26B43"/>
          </p15:clr>
        </p15:guide>
        <p15:guide id="3" orient="horz" pos="164">
          <p15:clr>
            <a:srgbClr val="F26B43"/>
          </p15:clr>
        </p15:guide>
        <p15:guide id="4" orient="horz" pos="4156">
          <p15:clr>
            <a:srgbClr val="F26B43"/>
          </p15:clr>
        </p15:guide>
        <p15:guide id="5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1791FA-7FC9-5006-D9AB-32D37F1637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301ABF8-7EE3-4B67-BBE0-2FBB67A1CB9D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0C7ECAF-4CA6-8BAE-FC5E-30E564942C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6D9FB6F-4702-46B0-F9E9-651F0BC84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7" name="Espace réservé du titre 6">
            <a:extLst>
              <a:ext uri="{FF2B5EF4-FFF2-40B4-BE49-F238E27FC236}">
                <a16:creationId xmlns:a16="http://schemas.microsoft.com/office/drawing/2014/main" id="{43B9D5AB-0458-C4AB-0CC3-2D3DEC5D9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029" y="265266"/>
            <a:ext cx="11660034" cy="142096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082468C2-F626-3CEE-C39E-0A5D201AC7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5113" y="1997689"/>
            <a:ext cx="11664950" cy="37148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4366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˗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377" rtl="0" eaLnBrk="1" latinLnBrk="0" hangingPunct="1">
        <a:lnSpc>
          <a:spcPct val="100000"/>
        </a:lnSpc>
        <a:spcBef>
          <a:spcPts val="0"/>
        </a:spcBef>
        <a:buSzPct val="100000"/>
        <a:buFont typeface="Courier New" panose="02070309020205020404" pitchFamily="49" charset="0"/>
        <a:buChar char="o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25750" indent="-28575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005750" indent="-28575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515">
          <p15:clr>
            <a:srgbClr val="F26B43"/>
          </p15:clr>
        </p15:guide>
        <p15:guide id="2" pos="167">
          <p15:clr>
            <a:srgbClr val="F26B43"/>
          </p15:clr>
        </p15:guide>
        <p15:guide id="3" orient="horz" pos="164">
          <p15:clr>
            <a:srgbClr val="F26B43"/>
          </p15:clr>
        </p15:guide>
        <p15:guide id="4" orient="horz" pos="4156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95F9972-61FD-2C68-135E-91CAA8473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6" y="271319"/>
            <a:ext cx="11664951" cy="13692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FE7A693-87C1-CBD6-93CE-17E1C14CFF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526" y="2231311"/>
            <a:ext cx="11664951" cy="39325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1791FA-7FC9-5006-D9AB-32D37F1637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07172" y="6256421"/>
            <a:ext cx="1025677" cy="35873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301ABF8-7EE3-4B67-BBE0-2FBB67A1CB9D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0C7ECAF-4CA6-8BAE-FC5E-30E564942C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85049" y="6164546"/>
            <a:ext cx="4598251" cy="459356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6D9FB6F-4702-46B0-F9E9-651F0BC84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5829" y="6326423"/>
            <a:ext cx="634392" cy="293103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fld id="{247181E5-31FF-4659-B210-336195ADCC45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240318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  <p:sldLayoutId id="2147483748" r:id="rId14"/>
    <p:sldLayoutId id="2147483749" r:id="rId15"/>
    <p:sldLayoutId id="2147483750" r:id="rId16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˗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377" rtl="0" eaLnBrk="1" latinLnBrk="0" hangingPunct="1">
        <a:lnSpc>
          <a:spcPct val="100000"/>
        </a:lnSpc>
        <a:spcBef>
          <a:spcPts val="0"/>
        </a:spcBef>
        <a:buSzPct val="100000"/>
        <a:buFont typeface="Courier New" panose="02070309020205020404" pitchFamily="49" charset="0"/>
        <a:buChar char="o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25750" indent="-28575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005750" indent="-285750" algn="l" defTabSz="914377" rtl="0" eaLnBrk="1" latinLnBrk="0" hangingPunct="1">
        <a:lnSpc>
          <a:spcPct val="100000"/>
        </a:lnSpc>
        <a:spcBef>
          <a:spcPts val="0"/>
        </a:spcBef>
        <a:buSzPct val="123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515">
          <p15:clr>
            <a:srgbClr val="F26B43"/>
          </p15:clr>
        </p15:guide>
        <p15:guide id="2" pos="167">
          <p15:clr>
            <a:srgbClr val="F26B43"/>
          </p15:clr>
        </p15:guide>
        <p15:guide id="3" orient="horz" pos="164">
          <p15:clr>
            <a:srgbClr val="F26B43"/>
          </p15:clr>
        </p15:guide>
        <p15:guide id="4" orient="horz" pos="4156">
          <p15:clr>
            <a:srgbClr val="F26B43"/>
          </p15:clr>
        </p15:guide>
        <p15:guide id="5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1BC2009A-73B0-248C-5CDC-58C35C279268}"/>
              </a:ext>
            </a:extLst>
          </p:cNvPr>
          <p:cNvSpPr/>
          <p:nvPr/>
        </p:nvSpPr>
        <p:spPr>
          <a:xfrm>
            <a:off x="6348413" y="1600199"/>
            <a:ext cx="5398407" cy="42563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C356DB-50B7-445E-89B8-89037847CCFA}"/>
              </a:ext>
            </a:extLst>
          </p:cNvPr>
          <p:cNvSpPr>
            <a:spLocks/>
          </p:cNvSpPr>
          <p:nvPr/>
        </p:nvSpPr>
        <p:spPr>
          <a:xfrm>
            <a:off x="79781" y="85917"/>
            <a:ext cx="12034486" cy="6695371"/>
          </a:xfrm>
          <a:prstGeom prst="rect">
            <a:avLst/>
          </a:prstGeom>
          <a:noFill/>
          <a:ln w="1619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5540DFDE-45C8-B6E6-651A-FDF5199EA9C0}"/>
              </a:ext>
            </a:extLst>
          </p:cNvPr>
          <p:cNvSpPr txBox="1">
            <a:spLocks/>
          </p:cNvSpPr>
          <p:nvPr/>
        </p:nvSpPr>
        <p:spPr>
          <a:xfrm>
            <a:off x="153860" y="67433"/>
            <a:ext cx="11960406" cy="5699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>
                <a:solidFill>
                  <a:schemeClr val="bg1"/>
                </a:solidFill>
              </a:rPr>
              <a:t>GUIDE TO USING THE TEXTS: delete this slide once the presentation is over!</a:t>
            </a:r>
            <a:endParaRPr lang="fr-CH" sz="1800" dirty="0">
              <a:solidFill>
                <a:schemeClr val="bg1"/>
              </a:solidFill>
            </a:endParaRPr>
          </a:p>
        </p:txBody>
      </p:sp>
      <p:sp>
        <p:nvSpPr>
          <p:cNvPr id="9" name="Titre 2">
            <a:extLst>
              <a:ext uri="{FF2B5EF4-FFF2-40B4-BE49-F238E27FC236}">
                <a16:creationId xmlns:a16="http://schemas.microsoft.com/office/drawing/2014/main" id="{A3FDFFC5-F3C6-7EA2-B904-284AEF58E755}"/>
              </a:ext>
            </a:extLst>
          </p:cNvPr>
          <p:cNvSpPr txBox="1">
            <a:spLocks/>
          </p:cNvSpPr>
          <p:nvPr/>
        </p:nvSpPr>
        <p:spPr>
          <a:xfrm>
            <a:off x="984331" y="2122259"/>
            <a:ext cx="3759118" cy="7246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3600" b="1" kern="1200" cap="none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fr-CH" b="0" spc="100" dirty="0" err="1">
                <a:solidFill>
                  <a:schemeClr val="bg2"/>
                </a:solidFill>
              </a:rPr>
              <a:t>Title</a:t>
            </a:r>
            <a:r>
              <a:rPr lang="fr-CH" b="0" spc="100" dirty="0">
                <a:solidFill>
                  <a:schemeClr val="bg2"/>
                </a:solidFill>
              </a:rPr>
              <a:t> of slide</a:t>
            </a:r>
          </a:p>
        </p:txBody>
      </p:sp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5FF542D5-65BE-77CA-E484-B3478BCABB0C}"/>
              </a:ext>
            </a:extLst>
          </p:cNvPr>
          <p:cNvSpPr txBox="1">
            <a:spLocks/>
          </p:cNvSpPr>
          <p:nvPr/>
        </p:nvSpPr>
        <p:spPr>
          <a:xfrm>
            <a:off x="998519" y="2873120"/>
            <a:ext cx="4157831" cy="3177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1200"/>
              </a:spcBef>
              <a:buClr>
                <a:schemeClr val="accent1"/>
              </a:buClr>
              <a:buSzPct val="100000"/>
              <a:buFont typeface="+mj-lt"/>
              <a:buNone/>
              <a:defRPr sz="1800" b="1" kern="1200" cap="none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ts val="2000"/>
              </a:lnSpc>
              <a:spcBef>
                <a:spcPts val="12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ts val="16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68000" indent="-108000" algn="l" defTabSz="914400" rtl="0" eaLnBrk="1" latinLnBrk="0" hangingPunct="1">
              <a:lnSpc>
                <a:spcPts val="1400"/>
              </a:lnSpc>
              <a:spcBef>
                <a:spcPts val="3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6000" indent="-108000" algn="l" defTabSz="914400" rtl="0" eaLnBrk="1" latinLnBrk="0" hangingPunct="1">
              <a:lnSpc>
                <a:spcPts val="1200"/>
              </a:lnSpc>
              <a:spcBef>
                <a:spcPts val="3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fr-CH" sz="1900" b="0" spc="40" dirty="0" err="1"/>
              <a:t>Subtitle</a:t>
            </a:r>
            <a:endParaRPr lang="fr-CH" sz="1900" b="0" spc="40" dirty="0"/>
          </a:p>
        </p:txBody>
      </p:sp>
      <p:sp>
        <p:nvSpPr>
          <p:cNvPr id="34" name="Espace réservé du contenu 33">
            <a:extLst>
              <a:ext uri="{FF2B5EF4-FFF2-40B4-BE49-F238E27FC236}">
                <a16:creationId xmlns:a16="http://schemas.microsoft.com/office/drawing/2014/main" id="{CC82A39E-CEBE-78A0-8741-85B4AE809CFF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60665" y="3380013"/>
            <a:ext cx="4493078" cy="2068286"/>
          </a:xfrm>
        </p:spPr>
        <p:txBody>
          <a:bodyPr/>
          <a:lstStyle/>
          <a:p>
            <a:pPr lvl="0"/>
            <a:r>
              <a:rPr lang="fr-CH" dirty="0"/>
              <a:t>First-</a:t>
            </a:r>
            <a:r>
              <a:rPr lang="fr-CH" dirty="0" err="1"/>
              <a:t>level</a:t>
            </a:r>
            <a:r>
              <a:rPr lang="fr-CH" dirty="0"/>
              <a:t> </a:t>
            </a:r>
            <a:r>
              <a:rPr lang="fr-CH" dirty="0" err="1"/>
              <a:t>bullet</a:t>
            </a:r>
            <a:r>
              <a:rPr lang="fr-CH" dirty="0"/>
              <a:t> </a:t>
            </a:r>
            <a:r>
              <a:rPr lang="fr-CH" dirty="0" err="1"/>
              <a:t>list</a:t>
            </a:r>
            <a:br>
              <a:rPr lang="fr-CH" dirty="0"/>
            </a:br>
            <a:endParaRPr lang="fr-CH" dirty="0"/>
          </a:p>
          <a:p>
            <a:pPr marL="0" lvl="0" indent="0">
              <a:buNone/>
            </a:pPr>
            <a:r>
              <a:rPr lang="en-US" dirty="0"/>
              <a:t>For regular text, remove the list option           </a:t>
            </a:r>
            <a:br>
              <a:rPr lang="en-US" dirty="0"/>
            </a:br>
            <a:r>
              <a:rPr lang="en-US" dirty="0"/>
              <a:t>or simply delete the bullet.</a:t>
            </a:r>
          </a:p>
          <a:p>
            <a:pPr marL="0" lvl="0" indent="0">
              <a:buNone/>
            </a:pPr>
            <a:endParaRPr lang="en-US" dirty="0"/>
          </a:p>
          <a:p>
            <a:pPr lvl="1"/>
            <a:r>
              <a:rPr lang="en-US" dirty="0"/>
              <a:t>Second-level bullet list</a:t>
            </a:r>
          </a:p>
          <a:p>
            <a:pPr lvl="2"/>
            <a:r>
              <a:rPr lang="en-US" dirty="0"/>
              <a:t>Third-level bullet list</a:t>
            </a:r>
          </a:p>
          <a:p>
            <a:pPr marL="360000" lvl="2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For emphasis in the text, use </a:t>
            </a:r>
            <a:r>
              <a:rPr lang="en-US" b="1" dirty="0"/>
              <a:t>bold</a:t>
            </a:r>
            <a:r>
              <a:rPr lang="en-US" dirty="0"/>
              <a:t> </a:t>
            </a:r>
            <a:r>
              <a:rPr lang="en-US" b="1" dirty="0"/>
              <a:t>black</a:t>
            </a:r>
            <a:r>
              <a:rPr lang="en-US" dirty="0"/>
              <a:t> or </a:t>
            </a:r>
            <a:r>
              <a:rPr lang="en-US" b="1" dirty="0">
                <a:solidFill>
                  <a:schemeClr val="bg2"/>
                </a:solidFill>
              </a:rPr>
              <a:t>bold blue</a:t>
            </a:r>
            <a:r>
              <a:rPr lang="en-US" dirty="0"/>
              <a:t>.</a:t>
            </a:r>
          </a:p>
        </p:txBody>
      </p:sp>
      <p:pic>
        <p:nvPicPr>
          <p:cNvPr id="38" name="Image 37">
            <a:extLst>
              <a:ext uri="{FF2B5EF4-FFF2-40B4-BE49-F238E27FC236}">
                <a16:creationId xmlns:a16="http://schemas.microsoft.com/office/drawing/2014/main" id="{96834D88-61FE-C071-4A11-FF22DE6D8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826" y="3698363"/>
            <a:ext cx="476250" cy="371475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1530D1C6-698E-6B73-F9A1-4049DF9BC132}"/>
              </a:ext>
            </a:extLst>
          </p:cNvPr>
          <p:cNvSpPr/>
          <p:nvPr/>
        </p:nvSpPr>
        <p:spPr>
          <a:xfrm>
            <a:off x="481693" y="1600199"/>
            <a:ext cx="5398407" cy="425631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44" name="Titre 2">
            <a:extLst>
              <a:ext uri="{FF2B5EF4-FFF2-40B4-BE49-F238E27FC236}">
                <a16:creationId xmlns:a16="http://schemas.microsoft.com/office/drawing/2014/main" id="{3ACBD89E-9E7E-03E6-1D01-4DDA0943360A}"/>
              </a:ext>
            </a:extLst>
          </p:cNvPr>
          <p:cNvSpPr txBox="1">
            <a:spLocks/>
          </p:cNvSpPr>
          <p:nvPr/>
        </p:nvSpPr>
        <p:spPr>
          <a:xfrm>
            <a:off x="6851051" y="2122259"/>
            <a:ext cx="3759118" cy="7246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3600" b="1" kern="1200" cap="none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fr-CH" b="0" spc="100" dirty="0" err="1">
                <a:solidFill>
                  <a:schemeClr val="bg1"/>
                </a:solidFill>
              </a:rPr>
              <a:t>Title</a:t>
            </a:r>
            <a:r>
              <a:rPr lang="fr-CH" b="0" spc="100" dirty="0">
                <a:solidFill>
                  <a:schemeClr val="bg1"/>
                </a:solidFill>
              </a:rPr>
              <a:t> of slide</a:t>
            </a:r>
          </a:p>
        </p:txBody>
      </p:sp>
      <p:sp>
        <p:nvSpPr>
          <p:cNvPr id="45" name="Espace réservé du texte 7">
            <a:extLst>
              <a:ext uri="{FF2B5EF4-FFF2-40B4-BE49-F238E27FC236}">
                <a16:creationId xmlns:a16="http://schemas.microsoft.com/office/drawing/2014/main" id="{6997C1AA-9A2D-7AC7-504E-10DA3F357805}"/>
              </a:ext>
            </a:extLst>
          </p:cNvPr>
          <p:cNvSpPr txBox="1">
            <a:spLocks/>
          </p:cNvSpPr>
          <p:nvPr/>
        </p:nvSpPr>
        <p:spPr>
          <a:xfrm>
            <a:off x="6865239" y="2873120"/>
            <a:ext cx="4157831" cy="3177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1200"/>
              </a:spcBef>
              <a:buClr>
                <a:schemeClr val="accent1"/>
              </a:buClr>
              <a:buSzPct val="100000"/>
              <a:buFont typeface="+mj-lt"/>
              <a:buNone/>
              <a:defRPr sz="1800" b="1" kern="1200" cap="none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ts val="2000"/>
              </a:lnSpc>
              <a:spcBef>
                <a:spcPts val="12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ts val="16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68000" indent="-108000" algn="l" defTabSz="914400" rtl="0" eaLnBrk="1" latinLnBrk="0" hangingPunct="1">
              <a:lnSpc>
                <a:spcPts val="1400"/>
              </a:lnSpc>
              <a:spcBef>
                <a:spcPts val="3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6000" indent="-108000" algn="l" defTabSz="914400" rtl="0" eaLnBrk="1" latinLnBrk="0" hangingPunct="1">
              <a:lnSpc>
                <a:spcPts val="1200"/>
              </a:lnSpc>
              <a:spcBef>
                <a:spcPts val="3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fr-CH" sz="1900" b="0" spc="40" dirty="0" err="1">
                <a:solidFill>
                  <a:schemeClr val="bg1"/>
                </a:solidFill>
              </a:rPr>
              <a:t>Subtitle</a:t>
            </a:r>
            <a:endParaRPr lang="fr-CH" sz="1900" b="0" spc="40" dirty="0">
              <a:solidFill>
                <a:schemeClr val="bg1"/>
              </a:solidFill>
            </a:endParaRPr>
          </a:p>
        </p:txBody>
      </p:sp>
      <p:sp>
        <p:nvSpPr>
          <p:cNvPr id="46" name="Espace réservé du contenu 33">
            <a:extLst>
              <a:ext uri="{FF2B5EF4-FFF2-40B4-BE49-F238E27FC236}">
                <a16:creationId xmlns:a16="http://schemas.microsoft.com/office/drawing/2014/main" id="{DFA2C40D-0E0F-6C1A-D800-E5C9068E2EAB}"/>
              </a:ext>
            </a:extLst>
          </p:cNvPr>
          <p:cNvSpPr txBox="1">
            <a:spLocks/>
          </p:cNvSpPr>
          <p:nvPr/>
        </p:nvSpPr>
        <p:spPr>
          <a:xfrm>
            <a:off x="6827385" y="3380013"/>
            <a:ext cx="4493078" cy="20682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˗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5750" indent="-28575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750" indent="-28575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>
                <a:solidFill>
                  <a:schemeClr val="bg1"/>
                </a:solidFill>
              </a:rPr>
              <a:t>First-</a:t>
            </a:r>
            <a:r>
              <a:rPr lang="fr-CH" dirty="0" err="1">
                <a:solidFill>
                  <a:schemeClr val="bg1"/>
                </a:solidFill>
              </a:rPr>
              <a:t>level</a:t>
            </a:r>
            <a:r>
              <a:rPr lang="fr-CH" dirty="0">
                <a:solidFill>
                  <a:schemeClr val="bg1"/>
                </a:solidFill>
              </a:rPr>
              <a:t> </a:t>
            </a:r>
            <a:r>
              <a:rPr lang="fr-CH" dirty="0" err="1">
                <a:solidFill>
                  <a:schemeClr val="bg1"/>
                </a:solidFill>
              </a:rPr>
              <a:t>bullet</a:t>
            </a:r>
            <a:r>
              <a:rPr lang="fr-CH" dirty="0">
                <a:solidFill>
                  <a:schemeClr val="bg1"/>
                </a:solidFill>
              </a:rPr>
              <a:t> </a:t>
            </a:r>
            <a:r>
              <a:rPr lang="fr-CH" dirty="0" err="1">
                <a:solidFill>
                  <a:schemeClr val="bg1"/>
                </a:solidFill>
              </a:rPr>
              <a:t>list</a:t>
            </a:r>
            <a:br>
              <a:rPr lang="fr-CH" dirty="0">
                <a:solidFill>
                  <a:schemeClr val="bg1"/>
                </a:solidFill>
              </a:rPr>
            </a:br>
            <a:endParaRPr lang="fr-CH" dirty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For regular text, remove the list option          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or simply delete the bullet.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>
                <a:solidFill>
                  <a:schemeClr val="bg1"/>
                </a:solidFill>
              </a:rPr>
              <a:t>Second-level bullet list</a:t>
            </a:r>
          </a:p>
          <a:p>
            <a:pPr lvl="2"/>
            <a:r>
              <a:rPr lang="en-US" dirty="0">
                <a:solidFill>
                  <a:schemeClr val="bg1"/>
                </a:solidFill>
              </a:rPr>
              <a:t>Third-level bullet list</a:t>
            </a:r>
          </a:p>
          <a:p>
            <a:pPr marL="360000" lvl="2" indent="0">
              <a:buFont typeface="Courier New" panose="02070309020205020404" pitchFamily="49" charset="0"/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For emphasis in the text, use </a:t>
            </a:r>
            <a:r>
              <a:rPr lang="en-US" b="1" dirty="0">
                <a:solidFill>
                  <a:schemeClr val="bg1"/>
                </a:solidFill>
              </a:rPr>
              <a:t>bold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white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47" name="Image 46">
            <a:extLst>
              <a:ext uri="{FF2B5EF4-FFF2-40B4-BE49-F238E27FC236}">
                <a16:creationId xmlns:a16="http://schemas.microsoft.com/office/drawing/2014/main" id="{9B71D36A-2997-62D2-624F-2B0B5DF52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4" t="23384" r="7808" b="20078"/>
          <a:stretch>
            <a:fillRect/>
          </a:stretch>
        </p:blipFill>
        <p:spPr>
          <a:xfrm>
            <a:off x="9706159" y="3785228"/>
            <a:ext cx="358652" cy="21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413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4EA75C-9600-F6CC-B009-B0FF06B96C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928D8D8-1F5C-FA5D-14E4-8D1C9B05F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5416A-BB33-49E1-B9F1-159FA032F8CD}" type="datetime1">
              <a:rPr lang="fr-CH" smtClean="0"/>
              <a:t>13.10.25</a:t>
            </a:fld>
            <a:endParaRPr lang="fr-CH" dirty="0"/>
          </a:p>
        </p:txBody>
      </p:sp>
      <p:pic>
        <p:nvPicPr>
          <p:cNvPr id="6" name="Espace réservé pour une image  5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96017AB0-4376-CEB7-0EE7-C582E39777A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56103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E5302B00-C28B-6272-2601-77236FAA8B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C6A286A-F581-1EAC-5BFB-35ACBD26CC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11739" y="3178370"/>
            <a:ext cx="2118324" cy="358731"/>
          </a:xfrm>
        </p:spPr>
        <p:txBody>
          <a:bodyPr/>
          <a:lstStyle/>
          <a:p>
            <a:fld id="{FF06AB68-705F-48FA-95EF-C86CCF1C6A85}" type="datetime1">
              <a:rPr lang="fr-CH" smtClean="0"/>
              <a:pPr/>
              <a:t>13.10.25</a:t>
            </a:fld>
            <a:endParaRPr lang="fr-CH" dirty="0"/>
          </a:p>
        </p:txBody>
      </p:sp>
      <p:pic>
        <p:nvPicPr>
          <p:cNvPr id="4" name="Espace réservé pour une image  3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898D9FA4-61AC-789B-8AE9-26B127AE651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7" b="346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45990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870ED0-9F95-40DA-8DD4-220F19F555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DDC6297-0CD2-D9C9-965B-E69A06986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03F6C-FFEC-4F76-90E3-168BC1859088}" type="datetime1">
              <a:rPr lang="fr-CH" smtClean="0"/>
              <a:t>13.10.25</a:t>
            </a:fld>
            <a:endParaRPr lang="fr-CH" dirty="0"/>
          </a:p>
        </p:txBody>
      </p:sp>
      <p:pic>
        <p:nvPicPr>
          <p:cNvPr id="6" name="Espace réservé pour une image  5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8ABEAB5B-EBE8-D11F-1674-8DAC13C5798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7" b="346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594674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5976AC2-3A79-6FF4-7941-3BC71DF3A1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11739" y="3178370"/>
            <a:ext cx="2118324" cy="358731"/>
          </a:xfrm>
        </p:spPr>
        <p:txBody>
          <a:bodyPr/>
          <a:lstStyle/>
          <a:p>
            <a:fld id="{4FF6820A-6A0C-494B-89C9-05B6FF76052E}" type="datetime1">
              <a:rPr lang="fr-CH" smtClean="0"/>
              <a:pPr/>
              <a:t>13.10.25</a:t>
            </a:fld>
            <a:endParaRPr lang="fr-CH" dirty="0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DFAA0BFF-30D1-3D8E-D913-516210D93D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4" name="Espace réservé pour une image  3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B7128913-EA9C-C6D2-4180-898FB3418D0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7" b="346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751867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1E43A8E-06C2-E544-65FA-9890BE657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A11-D994-40A6-84C7-F76502D1DA9A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0DBA761-44D9-19DB-B86B-B899CA0053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6" name="Espace réservé pour une image  5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59414AAF-5AB8-C529-E2D8-73B782FF83E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7" b="346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431787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7D8E6F1E-C7A8-7094-B3CF-18AA66C42E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3E11CE-CE06-14C9-6C45-1200001A47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11739" y="3178370"/>
            <a:ext cx="2118324" cy="358731"/>
          </a:xfrm>
        </p:spPr>
        <p:txBody>
          <a:bodyPr/>
          <a:lstStyle/>
          <a:p>
            <a:fld id="{88C4B570-8D2E-4FA7-B0E0-E8333F6B69F4}" type="datetime1">
              <a:rPr lang="fr-CH" smtClean="0"/>
              <a:pPr/>
              <a:t>13.10.25</a:t>
            </a:fld>
            <a:endParaRPr lang="fr-CH" dirty="0"/>
          </a:p>
        </p:txBody>
      </p:sp>
      <p:pic>
        <p:nvPicPr>
          <p:cNvPr id="4" name="Espace réservé pour une image  3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C2FB114A-0069-66BF-2DD2-E5A8E46EAFD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7" b="346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75305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3B8154-3D4D-5E96-DBCA-201108ABC5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83EDB41-65A9-F930-8CAA-5B8A13A8A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CE095-8726-494B-A1A5-9C48927A054D}" type="datetime1">
              <a:rPr lang="fr-CH" smtClean="0"/>
              <a:t>13.10.25</a:t>
            </a:fld>
            <a:endParaRPr lang="fr-CH" dirty="0"/>
          </a:p>
        </p:txBody>
      </p:sp>
      <p:pic>
        <p:nvPicPr>
          <p:cNvPr id="6" name="Espace réservé pour une image  5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5B96DEF3-62C6-CFB6-52FE-B4E857B0513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7" b="346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58394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EFB6B95-705D-ACF5-F074-61B203E63D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11739" y="3178370"/>
            <a:ext cx="2118324" cy="358731"/>
          </a:xfrm>
        </p:spPr>
        <p:txBody>
          <a:bodyPr/>
          <a:lstStyle/>
          <a:p>
            <a:fld id="{7ADA9957-3C38-4E68-B862-D56E8EC5053E}" type="datetime1">
              <a:rPr lang="fr-CH" smtClean="0"/>
              <a:pPr/>
              <a:t>13.10.25</a:t>
            </a:fld>
            <a:endParaRPr lang="fr-CH" dirty="0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E1D303F8-598C-446D-7882-5D98F3790A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4" name="Espace réservé pour une image  3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89490878-E0D6-45EB-CA8B-87F16BA6F31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7" b="346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9197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BA00C8D-1555-CE87-0925-4308BA89E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B5E22-6C65-47BA-8B9D-4FAC3B80CBA3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18D620E-3A68-0B49-A995-523153075A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6" name="Espace réservé pour une image  5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61D1B72B-FB0D-55D2-FE57-C7C3739606B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7" b="346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546947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B6CAA31-E035-AB0A-C46C-0E1BC884EA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</p:spPr>
        <p:txBody>
          <a:bodyPr/>
          <a:lstStyle/>
          <a:p>
            <a:fld id="{ED134FC4-3115-4D25-B829-9F885E0A9FFA}" type="datetime1">
              <a:rPr lang="fr-CH" smtClean="0"/>
              <a:pPr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8B35767-B76E-EBC2-493C-8C5A6078B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B42E72-1C63-4F6B-2B53-B029B1017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</p:spPr>
        <p:txBody>
          <a:bodyPr/>
          <a:lstStyle/>
          <a:p>
            <a:fld id="{247181E5-31FF-4659-B210-336195ADCC45}" type="slidenum">
              <a:rPr lang="fr-CH" smtClean="0"/>
              <a:pPr/>
              <a:t>19</a:t>
            </a:fld>
            <a:endParaRPr lang="fr-CH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1FF624AC-25A4-EB21-6512-555AEA42947E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4DB6DE9-46CB-4444-3A4D-1231B5FBC9E5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029722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1BC2009A-73B0-248C-5CDC-58C35C279268}"/>
              </a:ext>
            </a:extLst>
          </p:cNvPr>
          <p:cNvSpPr/>
          <p:nvPr/>
        </p:nvSpPr>
        <p:spPr>
          <a:xfrm>
            <a:off x="6348413" y="1600199"/>
            <a:ext cx="5398407" cy="42563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C356DB-50B7-445E-89B8-89037847CCFA}"/>
              </a:ext>
            </a:extLst>
          </p:cNvPr>
          <p:cNvSpPr>
            <a:spLocks/>
          </p:cNvSpPr>
          <p:nvPr/>
        </p:nvSpPr>
        <p:spPr>
          <a:xfrm>
            <a:off x="79781" y="85917"/>
            <a:ext cx="12034486" cy="6695371"/>
          </a:xfrm>
          <a:prstGeom prst="rect">
            <a:avLst/>
          </a:prstGeom>
          <a:noFill/>
          <a:ln w="1619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5540DFDE-45C8-B6E6-651A-FDF5199EA9C0}"/>
              </a:ext>
            </a:extLst>
          </p:cNvPr>
          <p:cNvSpPr txBox="1">
            <a:spLocks/>
          </p:cNvSpPr>
          <p:nvPr/>
        </p:nvSpPr>
        <p:spPr>
          <a:xfrm>
            <a:off x="153860" y="67433"/>
            <a:ext cx="11960406" cy="5699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>
                <a:solidFill>
                  <a:schemeClr val="bg1"/>
                </a:solidFill>
              </a:rPr>
              <a:t>GUIDE TO USING THE TEXTS: delete this slide once the presentation is over!</a:t>
            </a:r>
            <a:endParaRPr lang="fr-CH" sz="1800" dirty="0">
              <a:solidFill>
                <a:schemeClr val="bg1"/>
              </a:solidFill>
            </a:endParaRPr>
          </a:p>
        </p:txBody>
      </p:sp>
      <p:sp>
        <p:nvSpPr>
          <p:cNvPr id="9" name="Titre 2">
            <a:extLst>
              <a:ext uri="{FF2B5EF4-FFF2-40B4-BE49-F238E27FC236}">
                <a16:creationId xmlns:a16="http://schemas.microsoft.com/office/drawing/2014/main" id="{A3FDFFC5-F3C6-7EA2-B904-284AEF58E755}"/>
              </a:ext>
            </a:extLst>
          </p:cNvPr>
          <p:cNvSpPr txBox="1">
            <a:spLocks/>
          </p:cNvSpPr>
          <p:nvPr/>
        </p:nvSpPr>
        <p:spPr>
          <a:xfrm>
            <a:off x="984331" y="2122259"/>
            <a:ext cx="3759118" cy="7246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3600" b="1" kern="1200" cap="none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fr-CH" b="0" spc="100" dirty="0" err="1">
                <a:solidFill>
                  <a:schemeClr val="accent4"/>
                </a:solidFill>
              </a:rPr>
              <a:t>Title</a:t>
            </a:r>
            <a:r>
              <a:rPr lang="fr-CH" b="0" spc="100" dirty="0">
                <a:solidFill>
                  <a:schemeClr val="accent4"/>
                </a:solidFill>
              </a:rPr>
              <a:t> of slide</a:t>
            </a:r>
          </a:p>
        </p:txBody>
      </p:sp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5FF542D5-65BE-77CA-E484-B3478BCABB0C}"/>
              </a:ext>
            </a:extLst>
          </p:cNvPr>
          <p:cNvSpPr txBox="1">
            <a:spLocks/>
          </p:cNvSpPr>
          <p:nvPr/>
        </p:nvSpPr>
        <p:spPr>
          <a:xfrm>
            <a:off x="998519" y="2873120"/>
            <a:ext cx="4157831" cy="3177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1200"/>
              </a:spcBef>
              <a:buClr>
                <a:schemeClr val="accent1"/>
              </a:buClr>
              <a:buSzPct val="100000"/>
              <a:buFont typeface="+mj-lt"/>
              <a:buNone/>
              <a:defRPr sz="1800" b="1" kern="1200" cap="none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ts val="2000"/>
              </a:lnSpc>
              <a:spcBef>
                <a:spcPts val="12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ts val="16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68000" indent="-108000" algn="l" defTabSz="914400" rtl="0" eaLnBrk="1" latinLnBrk="0" hangingPunct="1">
              <a:lnSpc>
                <a:spcPts val="1400"/>
              </a:lnSpc>
              <a:spcBef>
                <a:spcPts val="3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6000" indent="-108000" algn="l" defTabSz="914400" rtl="0" eaLnBrk="1" latinLnBrk="0" hangingPunct="1">
              <a:lnSpc>
                <a:spcPts val="1200"/>
              </a:lnSpc>
              <a:spcBef>
                <a:spcPts val="3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fr-CH" sz="1900" b="0" spc="40" dirty="0" err="1">
                <a:solidFill>
                  <a:schemeClr val="accent4"/>
                </a:solidFill>
              </a:rPr>
              <a:t>Subtitle</a:t>
            </a:r>
            <a:endParaRPr lang="fr-CH" sz="1900" b="0" spc="40" dirty="0">
              <a:solidFill>
                <a:schemeClr val="accent4"/>
              </a:solidFill>
            </a:endParaRPr>
          </a:p>
        </p:txBody>
      </p:sp>
      <p:sp>
        <p:nvSpPr>
          <p:cNvPr id="34" name="Espace réservé du contenu 33">
            <a:extLst>
              <a:ext uri="{FF2B5EF4-FFF2-40B4-BE49-F238E27FC236}">
                <a16:creationId xmlns:a16="http://schemas.microsoft.com/office/drawing/2014/main" id="{CC82A39E-CEBE-78A0-8741-85B4AE809CFF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60665" y="3380013"/>
            <a:ext cx="4493078" cy="2068286"/>
          </a:xfrm>
        </p:spPr>
        <p:txBody>
          <a:bodyPr/>
          <a:lstStyle/>
          <a:p>
            <a:pPr lvl="0"/>
            <a:r>
              <a:rPr lang="fr-CH" dirty="0"/>
              <a:t>First-</a:t>
            </a:r>
            <a:r>
              <a:rPr lang="fr-CH" dirty="0" err="1"/>
              <a:t>level</a:t>
            </a:r>
            <a:r>
              <a:rPr lang="fr-CH" dirty="0"/>
              <a:t> </a:t>
            </a:r>
            <a:r>
              <a:rPr lang="fr-CH" dirty="0" err="1"/>
              <a:t>bullet</a:t>
            </a:r>
            <a:r>
              <a:rPr lang="fr-CH" dirty="0"/>
              <a:t> </a:t>
            </a:r>
            <a:r>
              <a:rPr lang="fr-CH" dirty="0" err="1"/>
              <a:t>list</a:t>
            </a:r>
            <a:br>
              <a:rPr lang="fr-CH" dirty="0"/>
            </a:br>
            <a:endParaRPr lang="fr-CH" dirty="0"/>
          </a:p>
          <a:p>
            <a:pPr marL="0" lvl="0" indent="0">
              <a:buNone/>
            </a:pPr>
            <a:r>
              <a:rPr lang="en-US" dirty="0"/>
              <a:t>For regular text, remove the list option           </a:t>
            </a:r>
            <a:br>
              <a:rPr lang="en-US" dirty="0"/>
            </a:br>
            <a:r>
              <a:rPr lang="en-US" dirty="0"/>
              <a:t>or simply delete the bullet.</a:t>
            </a:r>
          </a:p>
          <a:p>
            <a:pPr marL="0" lvl="0" indent="0">
              <a:buNone/>
            </a:pPr>
            <a:endParaRPr lang="en-US" dirty="0"/>
          </a:p>
          <a:p>
            <a:pPr lvl="1"/>
            <a:r>
              <a:rPr lang="en-US" dirty="0"/>
              <a:t>Second-level bullet list</a:t>
            </a:r>
          </a:p>
          <a:p>
            <a:pPr lvl="2"/>
            <a:r>
              <a:rPr lang="en-US" dirty="0"/>
              <a:t>Third-level bullet list</a:t>
            </a:r>
          </a:p>
          <a:p>
            <a:pPr marL="360000" lvl="2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For emphasis in the text, use </a:t>
            </a:r>
            <a:r>
              <a:rPr lang="en-US" b="1" dirty="0"/>
              <a:t>bold</a:t>
            </a:r>
            <a:r>
              <a:rPr lang="en-US" dirty="0"/>
              <a:t> </a:t>
            </a:r>
            <a:r>
              <a:rPr lang="en-US" b="1" dirty="0"/>
              <a:t>black</a:t>
            </a:r>
            <a:r>
              <a:rPr lang="en-US" dirty="0"/>
              <a:t> or </a:t>
            </a:r>
            <a:r>
              <a:rPr lang="en-US" b="1" dirty="0">
                <a:solidFill>
                  <a:schemeClr val="accent4"/>
                </a:solidFill>
              </a:rPr>
              <a:t>bold orange</a:t>
            </a:r>
            <a:r>
              <a:rPr lang="en-US" dirty="0"/>
              <a:t>.</a:t>
            </a:r>
          </a:p>
        </p:txBody>
      </p:sp>
      <p:pic>
        <p:nvPicPr>
          <p:cNvPr id="38" name="Image 37">
            <a:extLst>
              <a:ext uri="{FF2B5EF4-FFF2-40B4-BE49-F238E27FC236}">
                <a16:creationId xmlns:a16="http://schemas.microsoft.com/office/drawing/2014/main" id="{96834D88-61FE-C071-4A11-FF22DE6D8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826" y="3698363"/>
            <a:ext cx="476250" cy="371475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1530D1C6-698E-6B73-F9A1-4049DF9BC132}"/>
              </a:ext>
            </a:extLst>
          </p:cNvPr>
          <p:cNvSpPr/>
          <p:nvPr/>
        </p:nvSpPr>
        <p:spPr>
          <a:xfrm>
            <a:off x="481693" y="1600199"/>
            <a:ext cx="5398407" cy="42563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44" name="Titre 2">
            <a:extLst>
              <a:ext uri="{FF2B5EF4-FFF2-40B4-BE49-F238E27FC236}">
                <a16:creationId xmlns:a16="http://schemas.microsoft.com/office/drawing/2014/main" id="{3ACBD89E-9E7E-03E6-1D01-4DDA0943360A}"/>
              </a:ext>
            </a:extLst>
          </p:cNvPr>
          <p:cNvSpPr txBox="1">
            <a:spLocks/>
          </p:cNvSpPr>
          <p:nvPr/>
        </p:nvSpPr>
        <p:spPr>
          <a:xfrm>
            <a:off x="6851051" y="2122259"/>
            <a:ext cx="3759118" cy="7246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3600" b="1" kern="1200" cap="none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fr-CH" b="0" spc="100" dirty="0" err="1">
                <a:solidFill>
                  <a:schemeClr val="bg1"/>
                </a:solidFill>
              </a:rPr>
              <a:t>Title</a:t>
            </a:r>
            <a:r>
              <a:rPr lang="fr-CH" b="0" spc="100" dirty="0">
                <a:solidFill>
                  <a:schemeClr val="bg1"/>
                </a:solidFill>
              </a:rPr>
              <a:t> of slide</a:t>
            </a:r>
          </a:p>
        </p:txBody>
      </p:sp>
      <p:sp>
        <p:nvSpPr>
          <p:cNvPr id="45" name="Espace réservé du texte 7">
            <a:extLst>
              <a:ext uri="{FF2B5EF4-FFF2-40B4-BE49-F238E27FC236}">
                <a16:creationId xmlns:a16="http://schemas.microsoft.com/office/drawing/2014/main" id="{6997C1AA-9A2D-7AC7-504E-10DA3F357805}"/>
              </a:ext>
            </a:extLst>
          </p:cNvPr>
          <p:cNvSpPr txBox="1">
            <a:spLocks/>
          </p:cNvSpPr>
          <p:nvPr/>
        </p:nvSpPr>
        <p:spPr>
          <a:xfrm>
            <a:off x="6865239" y="2873120"/>
            <a:ext cx="4157831" cy="3177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1200"/>
              </a:spcBef>
              <a:buClr>
                <a:schemeClr val="accent1"/>
              </a:buClr>
              <a:buSzPct val="100000"/>
              <a:buFont typeface="+mj-lt"/>
              <a:buNone/>
              <a:defRPr sz="1800" b="1" kern="1200" cap="none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ts val="2000"/>
              </a:lnSpc>
              <a:spcBef>
                <a:spcPts val="12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ts val="16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68000" indent="-108000" algn="l" defTabSz="914400" rtl="0" eaLnBrk="1" latinLnBrk="0" hangingPunct="1">
              <a:lnSpc>
                <a:spcPts val="1400"/>
              </a:lnSpc>
              <a:spcBef>
                <a:spcPts val="3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6000" indent="-108000" algn="l" defTabSz="914400" rtl="0" eaLnBrk="1" latinLnBrk="0" hangingPunct="1">
              <a:lnSpc>
                <a:spcPts val="1200"/>
              </a:lnSpc>
              <a:spcBef>
                <a:spcPts val="3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fr-CH" sz="1900" b="0" spc="40" dirty="0" err="1">
                <a:solidFill>
                  <a:schemeClr val="bg1"/>
                </a:solidFill>
              </a:rPr>
              <a:t>Subtitle</a:t>
            </a:r>
            <a:endParaRPr lang="fr-CH" sz="1900" b="0" spc="40" dirty="0">
              <a:solidFill>
                <a:schemeClr val="bg1"/>
              </a:solidFill>
            </a:endParaRPr>
          </a:p>
        </p:txBody>
      </p:sp>
      <p:sp>
        <p:nvSpPr>
          <p:cNvPr id="46" name="Espace réservé du contenu 33">
            <a:extLst>
              <a:ext uri="{FF2B5EF4-FFF2-40B4-BE49-F238E27FC236}">
                <a16:creationId xmlns:a16="http://schemas.microsoft.com/office/drawing/2014/main" id="{DFA2C40D-0E0F-6C1A-D800-E5C9068E2EAB}"/>
              </a:ext>
            </a:extLst>
          </p:cNvPr>
          <p:cNvSpPr txBox="1">
            <a:spLocks/>
          </p:cNvSpPr>
          <p:nvPr/>
        </p:nvSpPr>
        <p:spPr>
          <a:xfrm>
            <a:off x="6827385" y="3380013"/>
            <a:ext cx="4493078" cy="20682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˗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5750" indent="-28575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750" indent="-285750" algn="l" defTabSz="914377" rtl="0" eaLnBrk="1" latinLnBrk="0" hangingPunct="1">
              <a:lnSpc>
                <a:spcPct val="100000"/>
              </a:lnSpc>
              <a:spcBef>
                <a:spcPts val="0"/>
              </a:spcBef>
              <a:buSzPct val="123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>
                <a:solidFill>
                  <a:schemeClr val="bg1"/>
                </a:solidFill>
              </a:rPr>
              <a:t>First-</a:t>
            </a:r>
            <a:r>
              <a:rPr lang="fr-CH" dirty="0" err="1">
                <a:solidFill>
                  <a:schemeClr val="bg1"/>
                </a:solidFill>
              </a:rPr>
              <a:t>level</a:t>
            </a:r>
            <a:r>
              <a:rPr lang="fr-CH" dirty="0">
                <a:solidFill>
                  <a:schemeClr val="bg1"/>
                </a:solidFill>
              </a:rPr>
              <a:t> </a:t>
            </a:r>
            <a:r>
              <a:rPr lang="fr-CH" dirty="0" err="1">
                <a:solidFill>
                  <a:schemeClr val="bg1"/>
                </a:solidFill>
              </a:rPr>
              <a:t>bullet</a:t>
            </a:r>
            <a:r>
              <a:rPr lang="fr-CH" dirty="0">
                <a:solidFill>
                  <a:schemeClr val="bg1"/>
                </a:solidFill>
              </a:rPr>
              <a:t> </a:t>
            </a:r>
            <a:r>
              <a:rPr lang="fr-CH" dirty="0" err="1">
                <a:solidFill>
                  <a:schemeClr val="bg1"/>
                </a:solidFill>
              </a:rPr>
              <a:t>list</a:t>
            </a:r>
            <a:br>
              <a:rPr lang="fr-CH" dirty="0">
                <a:solidFill>
                  <a:schemeClr val="bg1"/>
                </a:solidFill>
              </a:rPr>
            </a:br>
            <a:endParaRPr lang="fr-CH" dirty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For regular text, remove the list option          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or simply delete the bullet.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>
                <a:solidFill>
                  <a:schemeClr val="bg1"/>
                </a:solidFill>
              </a:rPr>
              <a:t>Second-level bullet list</a:t>
            </a:r>
          </a:p>
          <a:p>
            <a:pPr lvl="2"/>
            <a:r>
              <a:rPr lang="en-US" dirty="0">
                <a:solidFill>
                  <a:schemeClr val="bg1"/>
                </a:solidFill>
              </a:rPr>
              <a:t>Third-level bullet list</a:t>
            </a:r>
          </a:p>
          <a:p>
            <a:pPr marL="360000" lvl="2" indent="0">
              <a:buFont typeface="Courier New" panose="02070309020205020404" pitchFamily="49" charset="0"/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For emphasis in the text, use </a:t>
            </a:r>
            <a:r>
              <a:rPr lang="en-US" b="1" dirty="0">
                <a:solidFill>
                  <a:schemeClr val="bg1"/>
                </a:solidFill>
              </a:rPr>
              <a:t>bold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white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47" name="Image 46">
            <a:extLst>
              <a:ext uri="{FF2B5EF4-FFF2-40B4-BE49-F238E27FC236}">
                <a16:creationId xmlns:a16="http://schemas.microsoft.com/office/drawing/2014/main" id="{9B71D36A-2997-62D2-624F-2B0B5DF52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4" t="23384" r="7808" b="20078"/>
          <a:stretch>
            <a:fillRect/>
          </a:stretch>
        </p:blipFill>
        <p:spPr>
          <a:xfrm>
            <a:off x="9706159" y="3785228"/>
            <a:ext cx="358652" cy="21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147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E6C454E-1341-F247-0930-DBBA12E6D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18DF7-6667-4797-9708-D24BEEC2CD3B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CE81F56-04A9-DB2C-B2FB-60AD90D58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9C8B3D9-9CA6-2A47-C5A6-54B65FD4B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20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FB97FBA-A913-F92E-D0E7-46698A6A39D2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72F3347-C92E-A4B2-7C7E-DB3A50B69553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1717591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2FC0F94-8571-51BB-94AA-D9102ABBC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</p:spPr>
        <p:txBody>
          <a:bodyPr/>
          <a:lstStyle/>
          <a:p>
            <a:fld id="{310A3369-E0FD-4881-AB2A-BD2225F9BCDF}" type="datetime1">
              <a:rPr lang="fr-CH" smtClean="0"/>
              <a:pPr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944C689-1ACE-6F41-5941-B0A6DB281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</p:spPr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F9049A3-4414-BA19-7533-B7FE3B0E6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</p:spPr>
        <p:txBody>
          <a:bodyPr/>
          <a:lstStyle/>
          <a:p>
            <a:fld id="{247181E5-31FF-4659-B210-336195ADCC45}" type="slidenum">
              <a:rPr lang="fr-CH" smtClean="0"/>
              <a:pPr/>
              <a:t>21</a:t>
            </a:fld>
            <a:endParaRPr lang="fr-CH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EC36F8A7-1EAB-3A85-2335-0425EC5A8522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766198EA-A2C8-57E1-D60E-B620F539553C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779187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1D18C3D-2BE2-6CE8-5C19-C56A1D45C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A3369-E0FD-4881-AB2A-BD2225F9BCDF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E0DC209-A02C-6DA2-FD65-9164B556F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6F23F25-3AFE-03CC-E7AD-81FE71C17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22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47D3FF1-D1C8-202D-0E46-83FFD8624615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17A8B8F-B4B4-33E4-063D-7851AD43F894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8593626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5F58C69-04D5-49CE-0360-AB115CD29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96843-3643-446B-B80D-0E7A8E1177AA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6BB6BEE-CEB3-3600-0659-8F7138413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B5F7990-76B4-581C-E015-F9CFA734B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23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A502AAA-26DD-0525-55E5-3C7350EE3647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B3EC1F0-FA36-6D2F-A073-A59037D6D3BA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8456498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1EB4DCE-EC15-99D3-A7ED-726FC460B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96843-3643-446B-B80D-0E7A8E1177AA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43482B3-F0F0-8EEC-8DA9-830E478D0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4C9CB56-DF9B-2D6B-F36E-4CACE9400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24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FE3AC86-C76F-B1DE-3BD2-AF2910FB4B84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5805858-DCFC-2478-4EAC-DE63C7B5AF07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0877906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38F328E-6095-5110-8F33-6FD42CD2D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8CC12-D0C2-428B-AABF-5B7C32AFF5F0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0B37FF2-1B71-35E2-03D9-C1274FA31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BDA2F2B-6392-CDC8-4D5F-02237BE3D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25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AF7ABAA-4DD9-52F1-C1B1-D79B5CF2B3A1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0FC135-70ED-D7D4-C13D-900009D4A098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0807317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E293C16-0F55-03AC-6B07-6567BEE99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8CC12-D0C2-428B-AABF-5B7C32AFF5F0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B818D29-B747-9962-CDC2-E5834AF9F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F71F451-26AE-A503-B0E8-1D694D510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26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7076E31-F4D3-11D9-9B5D-EE4134306559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648A9B6-881A-ABC3-C8EF-6E04555F27C3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9086186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6856658-4D08-3EC2-5B75-358031DFC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3965-817F-4E80-8C83-DEADF01F5D72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5BEFBBD-620E-35E4-CCF3-4667432DE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8E7E6E6-82B5-3427-092D-F959D23F8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27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C723A12-3FAD-0465-C199-F2B61F575B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9185618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4B9A444-54A0-D748-0745-1C0A8BADF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3965-817F-4E80-8C83-DEADF01F5D72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DF85517-2501-A9C9-8E76-B4B9D4554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29E6F4-CE76-0F9C-84ED-E167502D2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28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5B73A6E-7C08-9C2E-2304-764B2C061F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9099566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AE49E88-D931-3E7D-1E25-A27E5B4D2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B5D-43C2-4206-A188-A15EA0A1B13F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AD88C35-A92B-D44D-364A-781B36595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3898D13-D9FD-A368-4D1B-04EB2522C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29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2863D07-FEAD-309C-F994-901B8AB74F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440990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98139BE4-7762-221E-824E-8B6FA3ACBC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8" name="Espace réservé de la date 7">
            <a:extLst>
              <a:ext uri="{FF2B5EF4-FFF2-40B4-BE49-F238E27FC236}">
                <a16:creationId xmlns:a16="http://schemas.microsoft.com/office/drawing/2014/main" id="{97FE0B86-3AF6-D705-6CD9-D97752B8EF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</p:spPr>
        <p:txBody>
          <a:bodyPr/>
          <a:lstStyle/>
          <a:p>
            <a:fld id="{778A5C5F-8A94-4B6A-BCBE-2F67785D696C}" type="datetime1">
              <a:rPr lang="fr-CH" smtClean="0"/>
              <a:pPr/>
              <a:t>13.10.25</a:t>
            </a:fld>
            <a:endParaRPr lang="fr-CH" dirty="0"/>
          </a:p>
        </p:txBody>
      </p:sp>
      <p:pic>
        <p:nvPicPr>
          <p:cNvPr id="3" name="Espace réservé pour une image  2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964E0AA6-103F-61E1-2ACB-0382ED9CC7D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675051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9C2243F-1EFC-1175-72A5-434136949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B5D-43C2-4206-A188-A15EA0A1B13F}" type="datetime1">
              <a:rPr lang="fr-CH" smtClean="0"/>
              <a:t>13.10.25</a:t>
            </a:fld>
            <a:endParaRPr lang="fr-CH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B83B5EE-EF51-B45A-EA17-3B59144D8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AA2CA6B-DBC5-EF87-1CDC-BA9CA1EF8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30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FB229FE-4B2E-5932-B15F-CDC3CE10D7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9817710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7D032A-553E-74FB-BA2B-323A91647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734CB20-AA24-C940-8F0E-EA6DFC2CB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6FF4-1497-47E4-A112-C4B8A9AAF032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1BAF621-5D3E-7FAC-1351-662B7CFF7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A8FB33A-0296-E7D8-262E-02F5F587D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31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A731CE2-D21F-080F-EFD4-6C68D65766B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609977DD-6F84-68F3-D4E0-37B4000B249B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1599012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7D32F2-046A-6BFD-B8C1-54AD156DD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B1D552E-7DF3-7CCC-F7F0-5CE86F97A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6FF4-1497-47E4-A112-C4B8A9AAF032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521457E-1AD2-AD41-2ACF-6C4AC333D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2B52B37-536B-6DCB-4360-CD8F58360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32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4A6DFC9-0CE8-7520-795E-F9EE52E71D6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804FD519-A0F4-454E-CC21-4F550C15E895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439703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C62812-8430-2F7F-15C5-E1725D3E2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DF4230A-6B00-D037-0765-895C5A254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3DC2D-3F1F-4536-B209-BC1B027A6733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DEE182-16B9-F768-B0A2-7EFACDB01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E1752F-BE03-1E38-9855-B7CC4F088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33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87A4B98-2442-9C19-4B8D-C132AB8C8D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C069C742-C047-9F30-474E-8BD75DABAFF1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0682006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01EDF9-61D9-824B-55A3-5654ED09D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87E0585-FC0C-17F3-B329-8254E3DC2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3DC2D-3F1F-4536-B209-BC1B027A6733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E1A5AF0-7443-081E-2EA2-BC406FB5F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57AAD55-1DF6-2EF4-4305-C313649A7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34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DA2D3E2-1FA8-2FB7-F2BE-081AC4525D5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4FB3289A-0E4E-85FF-5FEF-85C2F9562B52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4326168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A5CEB1-A587-CC2E-36E5-F72496360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13BDF69-B762-1F9F-B653-054D98296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6FF4-1497-47E4-A112-C4B8A9AAF032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5BEAAF1-55E6-5F49-652F-46FD8EF24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B9188EA-9AE0-4A48-E0FA-8CDB71D37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35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9ED5F40-5A19-2612-A003-CD69348B278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12019F5-99A2-F6F5-2F75-782D7FFC136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E68C1624-0324-16AA-3422-F5564BF21DEA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118D360-13FD-7163-2BEE-3E30085DEDB0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1389057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DC1EBB-F3AA-311E-A5B6-B08D8B019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D337A94-5168-2AF5-E592-8CC61C072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6FF4-1497-47E4-A112-C4B8A9AAF032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E7F2735-34F9-99AB-0FCE-BCB5AD933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69DA58B-F706-981C-C199-BAE6E8F4E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36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141683E-A9AD-2ADD-2DD0-7F950D0C934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5452871-056C-ED2D-CB81-D2D7624CF69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35C11B54-77D0-E3FB-52E6-498192F5CE25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CC42AB72-4F46-2675-A2C3-86D9324CE045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804582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28CB21-39D9-F3FD-7AEF-CFC0005A4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8F8EACC-3608-F3C1-2188-553DBC5E1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3DC2D-3F1F-4536-B209-BC1B027A6733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5CD04E-CB7C-353B-20F6-4FC7BBE33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3910FB7-1750-9AEC-E3E7-842CC6266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37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67305D2-D1BB-7464-0B60-A0E60369ECC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614937A-4F3D-4469-43C6-08A4108A1E8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102DB981-023C-A198-9F4C-69C18EE085BC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E946A075-EC7F-C852-415D-1226C5AE0267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4060022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3BDC5F-86FB-1E20-608F-E1AA4488F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DC4FE9E-C851-91C3-AC6F-54D9B7272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3DC2D-3F1F-4536-B209-BC1B027A6733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4C1449D-41E7-6683-32CC-6AAAB64CC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8E3BC3C-3D1A-5080-B57F-01D9B2EF6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38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05CC7DC-BE53-A7A5-AEF7-E458258A854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DD6A642-0776-17C3-5E6D-466DBCFC11F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D372EF5A-FC96-3493-96B7-35E9E00E2A1F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AF274FA5-0AD3-7F2A-2BD8-C2BC88F4180C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6859895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91C16AB-8F7C-A7DB-5FF7-7B5478709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6635-4C8B-49F9-95D5-5B9FF2663451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8566022-2E88-0E2E-49E9-C81E22D34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FA5D8CB-2955-8ED5-FC31-A13606F10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39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3EC454F-62D9-71D7-F569-7A26C773428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27391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46777B-5ED5-277E-C461-9B44C2DC5D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4A96E7F-BC09-E139-33F9-BBA5496A3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2425-C1C5-40D9-8565-6E4402E7D45B}" type="datetime1">
              <a:rPr lang="fr-CH" smtClean="0"/>
              <a:t>13.10.25</a:t>
            </a:fld>
            <a:endParaRPr lang="fr-CH" dirty="0"/>
          </a:p>
        </p:txBody>
      </p:sp>
      <p:pic>
        <p:nvPicPr>
          <p:cNvPr id="6" name="Espace réservé pour une image  5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05D6F66F-189E-4671-A55E-410E9896DF5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804270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4ECC520-3D83-4871-D5F7-1A0E3D5AA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6635-4C8B-49F9-95D5-5B9FF2663451}" type="datetime1">
              <a:rPr lang="fr-CH" smtClean="0"/>
              <a:pPr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97C6752-6CD1-B878-3BA4-AF1908A18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8CDCD0B-5CD2-8BCF-BF18-365C43916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40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83A76DB-FDC0-16F3-7AA3-4F0DCAA4BE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430261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92F4D43-16C5-5DD5-8626-23C57C7F2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6635-4C8B-49F9-95D5-5B9FF2663451}" type="datetime1">
              <a:rPr lang="fr-CH" smtClean="0"/>
              <a:pPr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3FF987A-078B-8B44-F90B-A1233B223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2AD8632-FE68-8DB8-FA7C-793648C87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41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461AC72-5F3A-A9EC-3B9C-FE10514D41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323250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3FAC8A1-3276-6D63-18F3-AABE3DB16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E1211-CEF3-46C0-948C-504B5AB6F4A4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038AAD8-EF24-744C-6730-4D9F3EF3D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A6B8DE9-8D9E-0915-1E22-3FA251DF1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42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6401BF-72FC-B753-0A62-3DA759AB15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FDDF90AD-9156-9834-4195-EBB129028D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5430700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67E5101-D3E8-08FC-0E59-192E66184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E1211-CEF3-46C0-948C-504B5AB6F4A4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842EBB0-B630-AC47-BA67-C0C4C6168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072F88D-485E-B25F-4EF7-A2F19EEB5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43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52C954A-1692-3F8E-873B-4B3CECFB06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BD4D346-62F0-089C-6AE8-63DB1FC33B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332420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EA2037B-B23C-CFB7-3004-C74BA06B4E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07172" y="6256421"/>
            <a:ext cx="1025677" cy="358731"/>
          </a:xfrm>
        </p:spPr>
        <p:txBody>
          <a:bodyPr/>
          <a:lstStyle/>
          <a:p>
            <a:fld id="{A84AC7D2-F086-4B27-9F84-14831E4EC4AD}" type="datetime1">
              <a:rPr lang="fr-CH" smtClean="0"/>
              <a:pPr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BC0FC84-86B6-DA08-E284-21E103B31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5049" y="6164546"/>
            <a:ext cx="4598251" cy="459356"/>
          </a:xfrm>
        </p:spPr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6F5BA14-48D2-C260-B73F-6AC93346D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829" y="6326423"/>
            <a:ext cx="634392" cy="293103"/>
          </a:xfrm>
        </p:spPr>
        <p:txBody>
          <a:bodyPr/>
          <a:lstStyle/>
          <a:p>
            <a:fld id="{247181E5-31FF-4659-B210-336195ADCC45}" type="slidenum">
              <a:rPr lang="fr-CH" smtClean="0"/>
              <a:pPr/>
              <a:t>44</a:t>
            </a:fld>
            <a:endParaRPr lang="fr-CH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BF7A1770-C7A8-6CCC-6162-7F5251310C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3D267A1A-3FB8-2CA0-3B78-637ED0931E3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775161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853A7F5-DF36-80CA-FF51-A3FE9259A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AC7D2-F086-4B27-9F84-14831E4EC4AD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7BADB5E-1F9E-DBE6-D5A7-0BE0C94D9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4512DE6-FD27-8779-6058-314535298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45</a:t>
            </a:fld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9660A0F-8667-5523-8A9E-AA11783192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4F046DE-4D44-CD89-7DDE-A2338C49BC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9153783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F5219B-D1D4-08EB-4FB1-BD7103E8C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C1C83D6-6CAA-9884-49AD-D8FD1DE47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2E9F9-8103-436F-BCB3-56E2BFEE5FBE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14BEC67-C042-C151-F70B-FC80893D3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6D642AF-8DE3-79A4-FDB9-BA9CE066D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46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FAA4096-F4D3-F408-D3B5-62D78D2023D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10" name="Espace réservé pour une image  9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4BB10CEB-FAE4-2AFF-A83F-12A7373A6897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9A252F45-C9A9-0E71-0168-9901AD874A39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965244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5490A2-83BC-D810-08B7-7DB5C0AB3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B2C0C4E-EF86-EDE7-5C1A-203E57CAF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2E9F9-8103-436F-BCB3-56E2BFEE5FBE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7AEBDC6-CFEF-01CB-321F-1D9D829F1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07056F6-6092-482E-2E72-2D9F92A5C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47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97DF1F7-008A-A560-5E27-7D739DEA305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10" name="Espace réservé pour une image  9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732356D2-F2B7-33AE-254E-33100EC3D094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23AA1D46-0651-6855-E20A-0C6B4471CF8C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1655794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8879E9-A59D-AC85-9A09-8BDC1DF58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6CA9CDC-882D-7C03-CDE2-66A2A03C0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61BD-A964-4091-935D-2FAFBBF524EA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F0F476B-987B-EF08-7778-6DB01BAAE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6343A0F-EFD8-F0D3-E457-4E7FB02B2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48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D76AF52-8E81-CB90-9395-337B3BA2B65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10" name="Espace réservé pour une image  9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8BF06608-CCC6-C59C-6BE6-32FC1568B9AA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BD7AD45E-9E84-E1D9-BFD2-1B4BEF59458C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79686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DFAE57-6495-7D70-7FA8-4F5A1E07A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8537DCF-E73A-12E4-82B0-56179A417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61BD-A964-4091-935D-2FAFBBF524EA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82E4DB4-50A4-4BDC-66B3-90632F545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B8B643-9D0A-4344-333C-78628E2DF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49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AEA8755-0EB6-66B1-7A40-680DAC058D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10" name="Espace réservé pour une image  9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BC89B9D5-DE02-52D5-4EFA-CE6FD51FC02E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B5FA032A-601A-C2AF-84DC-69D5F4D62B46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874992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AD4F09D1-502F-BC61-5923-0BA890FD3E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6A85971-8F99-E42C-A03C-3ABA45ED8C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</p:spPr>
        <p:txBody>
          <a:bodyPr/>
          <a:lstStyle/>
          <a:p>
            <a:fld id="{1F78C04D-863F-4CAF-838E-FAEE5EFB6785}" type="datetime1">
              <a:rPr lang="fr-CH" smtClean="0"/>
              <a:pPr/>
              <a:t>13.10.25</a:t>
            </a:fld>
            <a:endParaRPr lang="fr-CH" dirty="0"/>
          </a:p>
        </p:txBody>
      </p:sp>
      <p:pic>
        <p:nvPicPr>
          <p:cNvPr id="4" name="Espace réservé pour une image  3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D90AB58D-60A0-0793-54DF-8748DD2C99E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5187079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9F45F8-F994-EB3C-F481-D12C6528A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B795A13-A5FA-F8D1-9A3E-34E5C7E73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A4D68-B4DE-4E97-90CA-EE5DD0764DE1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8051238-A6F2-9DD0-A335-DF0ECEED2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46B558A-1844-75D3-5744-33F1515D3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50</a:t>
            </a:fld>
            <a:endParaRPr lang="fr-CH"/>
          </a:p>
        </p:txBody>
      </p:sp>
      <p:pic>
        <p:nvPicPr>
          <p:cNvPr id="10" name="Espace réservé pour une image  9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9B2AF360-E420-1A49-1B38-55E2792752D1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" r="3894"/>
          <a:stretch>
            <a:fillRect/>
          </a:stretch>
        </p:blipFill>
        <p:spPr/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F4BA674-9626-A48D-C542-89A88B8BA5A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2C9E9E5F-2D33-4785-6108-B47065B006EF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34927925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6F0291-15AF-93F7-682A-F3D08A6B2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7294733-31D6-A96E-36A6-8B6ACB310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A4D68-B4DE-4E97-90CA-EE5DD0764DE1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1A0F4AB-02A1-504B-9B02-47D8AE4EE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  <a:endParaRPr lang="fr-CH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C83A8F-3B68-E81F-14CF-3B3A1B9A7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51</a:t>
            </a:fld>
            <a:endParaRPr lang="fr-CH"/>
          </a:p>
        </p:txBody>
      </p:sp>
      <p:pic>
        <p:nvPicPr>
          <p:cNvPr id="10" name="Espace réservé pour une image  9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CD1B6730-131D-7D4F-50D8-6E2A531E71F6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" r="3894"/>
          <a:stretch>
            <a:fillRect/>
          </a:stretch>
        </p:blipFill>
        <p:spPr/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02B71D-A46A-BA57-BBBC-4EB2353C18B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16D7DF49-9D10-82B8-9284-2B9128826056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0179146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594F59-B774-8708-CDB7-9B660FC6F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5770EF3-8EBE-5441-8AC4-DC0DB2269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196E6-02D8-481D-8243-3AB8F525A90A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82FE4E8-0A77-FCCF-0EC0-E83A39FE4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9180017-52D2-AD19-7387-67B4B62A6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52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8FEA8C5-CEE9-55FE-E9CB-A5A4FCCEE1C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10" name="Espace réservé pour une image  9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BA2AA178-B407-736B-6B43-640D94C2C72A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" r="3894"/>
          <a:stretch>
            <a:fillRect/>
          </a:stretch>
        </p:blipFill>
        <p:spPr/>
      </p:pic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22814026-E6D9-FA0C-ACC3-2F3C7A5E2DAF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5860787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257A00-AC2D-F941-D2AF-C2B45F1BA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24DACBD-82C3-08C4-2B35-1EE537126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196E6-02D8-481D-8243-3AB8F525A90A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C427A22-5016-0F9B-3050-FF8048410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33E428F-D802-07CC-2BE9-7B0ED6A0F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53</a:t>
            </a:fld>
            <a:endParaRPr lang="fr-CH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FA4B7BA-E60F-F251-112E-6076AEA88AB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10" name="Espace réservé pour une image  9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80BFC991-CC7A-FA65-C6B2-96BC343E4EE7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" r="3894"/>
          <a:stretch>
            <a:fillRect/>
          </a:stretch>
        </p:blipFill>
        <p:spPr/>
      </p:pic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DA9FBD0C-F2DE-E1B4-70D1-DA1CB758EF08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88642301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76A8E9-DD07-DC74-85D5-5E9ADF130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D4E9420-F716-F04D-4C9C-DEAD46150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3294E-89E6-4F7F-B6E8-1B5BC22EB312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CDF3AA9-CED4-22FE-B90F-ECCB20089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1A40950-B4E3-BE7D-DA0E-83A974597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54</a:t>
            </a:fld>
            <a:endParaRPr lang="fr-CH"/>
          </a:p>
        </p:txBody>
      </p:sp>
      <p:pic>
        <p:nvPicPr>
          <p:cNvPr id="12" name="Espace réservé pour une image  11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A9B9AB17-DC4A-E1CD-F62B-A21921A81CC2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9" r="31769"/>
          <a:stretch>
            <a:fillRect/>
          </a:stretch>
        </p:blipFill>
        <p:spPr/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938299F-8A5F-D57B-C53A-8DCAD081EE3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2EB5613B-7C14-396F-09D1-9EA76314C17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5B893FF5-F74C-3C88-019B-279F6F147243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FD9855BC-844A-8EF2-86A0-987296D35D54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99675863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9F7B1F-7BE7-6DDF-73C0-097CAB54A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1C26607-8EF1-C7CB-04CB-FDAA8733B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3294E-89E6-4F7F-B6E8-1B5BC22EB312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868A812-D865-ADF0-DC45-B58CC5254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7F9394F-9999-60E0-C255-72CCB9B2D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55</a:t>
            </a:fld>
            <a:endParaRPr lang="fr-CH"/>
          </a:p>
        </p:txBody>
      </p:sp>
      <p:pic>
        <p:nvPicPr>
          <p:cNvPr id="12" name="Espace réservé pour une image  11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F19DE765-D0B5-265E-53EA-392E65521223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9" r="31769"/>
          <a:stretch>
            <a:fillRect/>
          </a:stretch>
        </p:blipFill>
        <p:spPr/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BA7A9BF-5A7F-590D-0B47-97E671763C6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F854CC2-2865-7704-FE43-E8B3408D7D8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F0E68203-C244-9222-E6FE-5A4FCC748C27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5304EACD-5D6A-CA5E-4735-90E43AF0919E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4774563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C35F4F-461B-9F6B-35E5-C6F2F68D1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923BAFC-6FFD-03CB-1873-FE71CA40E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68647-EDF5-49B0-8E28-EC7F01B7BF6E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A246D1F-9513-E6FD-31CD-DD4F7BF16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7C73608-D680-9778-BC30-C586F94C0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56</a:t>
            </a:fld>
            <a:endParaRPr lang="fr-CH"/>
          </a:p>
        </p:txBody>
      </p:sp>
      <p:pic>
        <p:nvPicPr>
          <p:cNvPr id="12" name="Espace réservé pour une image  11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45BFC603-9F4B-CCD9-AA91-EEEF564D2793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9" r="31769"/>
          <a:stretch>
            <a:fillRect/>
          </a:stretch>
        </p:blipFill>
        <p:spPr/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A34558B0-CE41-9F2D-A9DA-35FD642D52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FCD458BD-1D9E-F7C7-53FB-2762DDBB2C2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2CF6687E-BAC9-4D76-70F7-0E00358FFF74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0BEF43D5-0850-0913-4E6A-D2431DD40115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6729050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3E924E-E637-C504-D87C-3299E748A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CD2C9F1-88CE-BBDE-0619-E8241E503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68647-EDF5-49B0-8E28-EC7F01B7BF6E}" type="datetime1">
              <a:rPr lang="fr-CH" smtClean="0"/>
              <a:t>13.10.25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A63CA60-7AAA-0E6A-98B4-45D0A56C2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AC19AFB-3CD9-8489-7B64-6C51A0E34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pPr/>
              <a:t>57</a:t>
            </a:fld>
            <a:endParaRPr lang="fr-CH"/>
          </a:p>
        </p:txBody>
      </p:sp>
      <p:pic>
        <p:nvPicPr>
          <p:cNvPr id="12" name="Espace réservé pour une image  11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FA2D28F3-5B7E-033A-F04C-B3C8BC25D1E4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9" r="31769"/>
          <a:stretch>
            <a:fillRect/>
          </a:stretch>
        </p:blipFill>
        <p:spPr/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A618F79-E123-EC4D-C43B-220B402BBC6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DFD3FFA3-2A1C-9D6E-6EAC-97206FE12F2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8F226CE1-6B84-FEA6-E49A-E86F129C00A4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D0020CD1-F261-85C3-86DD-DDDC6FCBD5B5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2048783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pour une image  3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A9D30F35-D108-152F-AD67-1F835685B4BB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85" b="164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438320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F91E38DB-16E0-2776-8CDD-55EAC6AC577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5" name="Espace réservé pour une image  4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01030E94-97E1-1CC6-028C-D6E5947AF8ED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119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22EAB5-9267-7D4F-DC90-6F9DE386E1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990F168-C875-DBCD-5E8C-26005D10B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4E70-182C-445C-940D-5CAC88D4277F}" type="datetime1">
              <a:rPr lang="fr-CH" smtClean="0"/>
              <a:t>13.10.25</a:t>
            </a:fld>
            <a:endParaRPr lang="fr-CH" dirty="0"/>
          </a:p>
        </p:txBody>
      </p:sp>
      <p:pic>
        <p:nvPicPr>
          <p:cNvPr id="6" name="Espace réservé pour une image  5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096FDEDA-9E5E-0CF3-77F7-5F7B5E10ABE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7544801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39635C4-28C6-CF24-4927-D61DD004F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7AFC2-9FAB-415D-9DD2-99E66362DBA6}" type="datetime1">
              <a:rPr lang="fr-CH" smtClean="0"/>
              <a:t>13.10.25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873C9AE-329A-46C3-601A-20C58E049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Title of document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975AE13-394B-5D1B-0E48-C346C19E4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81E5-31FF-4659-B210-336195ADCC45}" type="slidenum">
              <a:rPr lang="fr-CH" smtClean="0"/>
              <a:t>60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54664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8F69F833-D420-F9DC-CD31-F55668F9B3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E76143E-9817-D7CC-A50A-B73C57E74D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</p:spPr>
        <p:txBody>
          <a:bodyPr/>
          <a:lstStyle/>
          <a:p>
            <a:fld id="{963A8DEF-EAB8-4927-B4BC-42C15BFE9E9D}" type="datetime1">
              <a:rPr lang="fr-CH" smtClean="0"/>
              <a:pPr/>
              <a:t>13.10.25</a:t>
            </a:fld>
            <a:endParaRPr lang="fr-CH" dirty="0"/>
          </a:p>
        </p:txBody>
      </p:sp>
      <p:pic>
        <p:nvPicPr>
          <p:cNvPr id="4" name="Espace réservé pour une image  3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2A5CA5A8-C5F2-EB0C-231A-B2EFD630C33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3545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E1D548-DB4B-9175-4BCE-5FDCD17ADF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C6009C4-1308-5B14-0148-CF4E38E43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6E3B-517E-4F7F-BAA0-E679CCAA3662}" type="datetime1">
              <a:rPr lang="fr-CH" smtClean="0"/>
              <a:t>13.10.25</a:t>
            </a:fld>
            <a:endParaRPr lang="fr-CH" dirty="0"/>
          </a:p>
        </p:txBody>
      </p:sp>
      <p:pic>
        <p:nvPicPr>
          <p:cNvPr id="6" name="Espace réservé pour une image  5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60AB96F1-5C60-0DC4-FC9D-F03F5ECD8C3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60506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455ACF05-F957-FB19-5638-5A4DC95639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3A09B0C-DC20-2EB6-A548-C11EB086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32904" y="6292709"/>
            <a:ext cx="2118324" cy="358731"/>
          </a:xfrm>
        </p:spPr>
        <p:txBody>
          <a:bodyPr/>
          <a:lstStyle/>
          <a:p>
            <a:fld id="{9FF895E0-3F73-46BB-9BAA-F65F2A135B7F}" type="datetime1">
              <a:rPr lang="fr-CH" smtClean="0"/>
              <a:pPr/>
              <a:t>13.10.25</a:t>
            </a:fld>
            <a:endParaRPr lang="fr-CH" dirty="0"/>
          </a:p>
        </p:txBody>
      </p:sp>
      <p:pic>
        <p:nvPicPr>
          <p:cNvPr id="4" name="Espace réservé pour une image  3" descr="Une image contenant Perle, Boucles d’oreilles, intérieur&#10;&#10;Le contenu généré par l’IA peut être incorrect.">
            <a:extLst>
              <a:ext uri="{FF2B5EF4-FFF2-40B4-BE49-F238E27FC236}">
                <a16:creationId xmlns:a16="http://schemas.microsoft.com/office/drawing/2014/main" id="{B3EBF45D-E9D1-3A99-31B3-EF466ED727C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r="11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24081667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s blue">
  <a:themeElements>
    <a:clrScheme name="UNIL">
      <a:dk1>
        <a:sysClr val="windowText" lastClr="000000"/>
      </a:dk1>
      <a:lt1>
        <a:sysClr val="window" lastClr="FFFFFF"/>
      </a:lt1>
      <a:dk2>
        <a:srgbClr val="002664"/>
      </a:dk2>
      <a:lt2>
        <a:srgbClr val="0066FF"/>
      </a:lt2>
      <a:accent1>
        <a:srgbClr val="0066FF"/>
      </a:accent1>
      <a:accent2>
        <a:srgbClr val="002664"/>
      </a:accent2>
      <a:accent3>
        <a:srgbClr val="8CE0FF"/>
      </a:accent3>
      <a:accent4>
        <a:srgbClr val="FF6600"/>
      </a:accent4>
      <a:accent5>
        <a:srgbClr val="941B00"/>
      </a:accent5>
      <a:accent6>
        <a:srgbClr val="FFCE99"/>
      </a:accent6>
      <a:hlink>
        <a:srgbClr val="0066FF"/>
      </a:hlink>
      <a:folHlink>
        <a:srgbClr val="002664"/>
      </a:folHlink>
    </a:clrScheme>
    <a:fontScheme name="UNIL Syst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ontent slides blue">
  <a:themeElements>
    <a:clrScheme name="UNIL">
      <a:dk1>
        <a:sysClr val="windowText" lastClr="000000"/>
      </a:dk1>
      <a:lt1>
        <a:sysClr val="window" lastClr="FFFFFF"/>
      </a:lt1>
      <a:dk2>
        <a:srgbClr val="002664"/>
      </a:dk2>
      <a:lt2>
        <a:srgbClr val="0066FF"/>
      </a:lt2>
      <a:accent1>
        <a:srgbClr val="0066FF"/>
      </a:accent1>
      <a:accent2>
        <a:srgbClr val="002664"/>
      </a:accent2>
      <a:accent3>
        <a:srgbClr val="8CE0FF"/>
      </a:accent3>
      <a:accent4>
        <a:srgbClr val="FF6600"/>
      </a:accent4>
      <a:accent5>
        <a:srgbClr val="941B00"/>
      </a:accent5>
      <a:accent6>
        <a:srgbClr val="FFCE99"/>
      </a:accent6>
      <a:hlink>
        <a:srgbClr val="0066FF"/>
      </a:hlink>
      <a:folHlink>
        <a:srgbClr val="002664"/>
      </a:folHlink>
    </a:clrScheme>
    <a:fontScheme name="UNIL Syst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itle slides orange">
  <a:themeElements>
    <a:clrScheme name="UNIL">
      <a:dk1>
        <a:sysClr val="windowText" lastClr="000000"/>
      </a:dk1>
      <a:lt1>
        <a:sysClr val="window" lastClr="FFFFFF"/>
      </a:lt1>
      <a:dk2>
        <a:srgbClr val="002664"/>
      </a:dk2>
      <a:lt2>
        <a:srgbClr val="0066FF"/>
      </a:lt2>
      <a:accent1>
        <a:srgbClr val="0066FF"/>
      </a:accent1>
      <a:accent2>
        <a:srgbClr val="002664"/>
      </a:accent2>
      <a:accent3>
        <a:srgbClr val="8CE0FF"/>
      </a:accent3>
      <a:accent4>
        <a:srgbClr val="FF6600"/>
      </a:accent4>
      <a:accent5>
        <a:srgbClr val="941B00"/>
      </a:accent5>
      <a:accent6>
        <a:srgbClr val="FFCE99"/>
      </a:accent6>
      <a:hlink>
        <a:srgbClr val="0066FF"/>
      </a:hlink>
      <a:folHlink>
        <a:srgbClr val="002664"/>
      </a:folHlink>
    </a:clrScheme>
    <a:fontScheme name="UNIL Syst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Content slides orange">
  <a:themeElements>
    <a:clrScheme name="UNIL">
      <a:dk1>
        <a:sysClr val="windowText" lastClr="000000"/>
      </a:dk1>
      <a:lt1>
        <a:sysClr val="window" lastClr="FFFFFF"/>
      </a:lt1>
      <a:dk2>
        <a:srgbClr val="002664"/>
      </a:dk2>
      <a:lt2>
        <a:srgbClr val="0066FF"/>
      </a:lt2>
      <a:accent1>
        <a:srgbClr val="0066FF"/>
      </a:accent1>
      <a:accent2>
        <a:srgbClr val="002664"/>
      </a:accent2>
      <a:accent3>
        <a:srgbClr val="8CE0FF"/>
      </a:accent3>
      <a:accent4>
        <a:srgbClr val="FF6600"/>
      </a:accent4>
      <a:accent5>
        <a:srgbClr val="941B00"/>
      </a:accent5>
      <a:accent6>
        <a:srgbClr val="FFCE99"/>
      </a:accent6>
      <a:hlink>
        <a:srgbClr val="0066FF"/>
      </a:hlink>
      <a:folHlink>
        <a:srgbClr val="002664"/>
      </a:folHlink>
    </a:clrScheme>
    <a:fontScheme name="UNIL Syst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1060</TotalTime>
  <Words>409</Words>
  <Application>Microsoft Macintosh PowerPoint</Application>
  <PresentationFormat>Grand écran</PresentationFormat>
  <Paragraphs>175</Paragraphs>
  <Slides>60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60</vt:i4>
      </vt:variant>
    </vt:vector>
  </HeadingPairs>
  <TitlesOfParts>
    <vt:vector size="67" baseType="lpstr">
      <vt:lpstr>Aptos</vt:lpstr>
      <vt:lpstr>Arial</vt:lpstr>
      <vt:lpstr>Courier New</vt:lpstr>
      <vt:lpstr>Title slides blue</vt:lpstr>
      <vt:lpstr>Content slides blue</vt:lpstr>
      <vt:lpstr>Title slides orange</vt:lpstr>
      <vt:lpstr>Content slides orange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Aglaia Falaleeva</dc:creator>
  <cp:lastModifiedBy>Rocio Micaela Crespo Quesada</cp:lastModifiedBy>
  <cp:revision>17</cp:revision>
  <dcterms:created xsi:type="dcterms:W3CDTF">2025-08-28T09:39:56Z</dcterms:created>
  <dcterms:modified xsi:type="dcterms:W3CDTF">2025-10-13T10:24:45Z</dcterms:modified>
</cp:coreProperties>
</file>